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BE2B21-958E-4F25-A1B2-80298D0EB566}" v="115" dt="2023-03-07T02:40:24.4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54464" autoAdjust="0"/>
  </p:normalViewPr>
  <p:slideViewPr>
    <p:cSldViewPr snapToGrid="0">
      <p:cViewPr varScale="1">
        <p:scale>
          <a:sx n="89" d="100"/>
          <a:sy n="89" d="100"/>
        </p:scale>
        <p:origin x="298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pencer LaGesse" userId="6783f0a9-d793-434c-b991-c9ee68bf8477" providerId="ADAL" clId="{C3BE2B21-958E-4F25-A1B2-80298D0EB566}"/>
    <pc:docChg chg="undo custSel addSld modSld">
      <pc:chgData name="Spencer LaGesse" userId="6783f0a9-d793-434c-b991-c9ee68bf8477" providerId="ADAL" clId="{C3BE2B21-958E-4F25-A1B2-80298D0EB566}" dt="2023-03-07T02:40:24.477" v="13349"/>
      <pc:docMkLst>
        <pc:docMk/>
      </pc:docMkLst>
      <pc:sldChg chg="addSp delSp modSp mod modTransition delAnim modAnim modNotesTx">
        <pc:chgData name="Spencer LaGesse" userId="6783f0a9-d793-434c-b991-c9ee68bf8477" providerId="ADAL" clId="{C3BE2B21-958E-4F25-A1B2-80298D0EB566}" dt="2023-03-07T02:01:47.006" v="13274"/>
        <pc:sldMkLst>
          <pc:docMk/>
          <pc:sldMk cId="3371840009" sldId="256"/>
        </pc:sldMkLst>
        <pc:spChg chg="mod">
          <ac:chgData name="Spencer LaGesse" userId="6783f0a9-d793-434c-b991-c9ee68bf8477" providerId="ADAL" clId="{C3BE2B21-958E-4F25-A1B2-80298D0EB566}" dt="2023-02-28T01:17:57.422" v="46" actId="20577"/>
          <ac:spMkLst>
            <pc:docMk/>
            <pc:sldMk cId="3371840009" sldId="256"/>
            <ac:spMk id="2" creationId="{BDB8F2DE-65DC-8F26-C8D1-B34CC780EFC1}"/>
          </ac:spMkLst>
        </pc:spChg>
        <pc:spChg chg="mod">
          <ac:chgData name="Spencer LaGesse" userId="6783f0a9-d793-434c-b991-c9ee68bf8477" providerId="ADAL" clId="{C3BE2B21-958E-4F25-A1B2-80298D0EB566}" dt="2023-03-06T23:07:13.557" v="13132" actId="20577"/>
          <ac:spMkLst>
            <pc:docMk/>
            <pc:sldMk cId="3371840009" sldId="256"/>
            <ac:spMk id="3" creationId="{FA5A32B3-ACA9-6C43-34C0-7365FF28F381}"/>
          </ac:spMkLst>
        </pc:spChg>
        <pc:picChg chg="add del mod">
          <ac:chgData name="Spencer LaGesse" userId="6783f0a9-d793-434c-b991-c9ee68bf8477" providerId="ADAL" clId="{C3BE2B21-958E-4F25-A1B2-80298D0EB566}" dt="2023-03-01T00:54:36.096" v="2030"/>
          <ac:picMkLst>
            <pc:docMk/>
            <pc:sldMk cId="3371840009" sldId="256"/>
            <ac:picMk id="7" creationId="{43AA4CDC-2B3D-083B-2D68-C613A86720DB}"/>
          </ac:picMkLst>
        </pc:picChg>
        <pc:picChg chg="add del mod">
          <ac:chgData name="Spencer LaGesse" userId="6783f0a9-d793-434c-b991-c9ee68bf8477" providerId="ADAL" clId="{C3BE2B21-958E-4F25-A1B2-80298D0EB566}" dt="2023-03-07T02:01:11.755" v="13273"/>
          <ac:picMkLst>
            <pc:docMk/>
            <pc:sldMk cId="3371840009" sldId="256"/>
            <ac:picMk id="8" creationId="{2B395A29-E156-C6E6-9598-25FAE0E5D278}"/>
          </ac:picMkLst>
        </pc:picChg>
        <pc:picChg chg="add del mod">
          <ac:chgData name="Spencer LaGesse" userId="6783f0a9-d793-434c-b991-c9ee68bf8477" providerId="ADAL" clId="{C3BE2B21-958E-4F25-A1B2-80298D0EB566}" dt="2023-03-01T00:55:03.957" v="2031"/>
          <ac:picMkLst>
            <pc:docMk/>
            <pc:sldMk cId="3371840009" sldId="256"/>
            <ac:picMk id="12" creationId="{1AAE21D0-3442-C184-4895-999D679C8FDF}"/>
          </ac:picMkLst>
        </pc:picChg>
        <pc:picChg chg="add del mod">
          <ac:chgData name="Spencer LaGesse" userId="6783f0a9-d793-434c-b991-c9ee68bf8477" providerId="ADAL" clId="{C3BE2B21-958E-4F25-A1B2-80298D0EB566}" dt="2023-03-07T02:01:47.006" v="13274"/>
          <ac:picMkLst>
            <pc:docMk/>
            <pc:sldMk cId="3371840009" sldId="256"/>
            <ac:picMk id="12" creationId="{9211D629-7E06-BB0C-D222-103AEC2AD4E3}"/>
          </ac:picMkLst>
        </pc:picChg>
        <pc:picChg chg="add del mod">
          <ac:chgData name="Spencer LaGesse" userId="6783f0a9-d793-434c-b991-c9ee68bf8477" providerId="ADAL" clId="{C3BE2B21-958E-4F25-A1B2-80298D0EB566}" dt="2023-03-01T00:56:53.209" v="2033"/>
          <ac:picMkLst>
            <pc:docMk/>
            <pc:sldMk cId="3371840009" sldId="256"/>
            <ac:picMk id="13" creationId="{736DE91D-86C6-83E8-7EE3-7C079A578B3D}"/>
          </ac:picMkLst>
        </pc:picChg>
        <pc:picChg chg="add mod">
          <ac:chgData name="Spencer LaGesse" userId="6783f0a9-d793-434c-b991-c9ee68bf8477" providerId="ADAL" clId="{C3BE2B21-958E-4F25-A1B2-80298D0EB566}" dt="2023-03-07T02:01:47.006" v="13274"/>
          <ac:picMkLst>
            <pc:docMk/>
            <pc:sldMk cId="3371840009" sldId="256"/>
            <ac:picMk id="13" creationId="{8C10422A-9365-D0DE-E8A0-86073E6ABF45}"/>
          </ac:picMkLst>
        </pc:picChg>
        <pc:picChg chg="add del mod ord">
          <ac:chgData name="Spencer LaGesse" userId="6783f0a9-d793-434c-b991-c9ee68bf8477" providerId="ADAL" clId="{C3BE2B21-958E-4F25-A1B2-80298D0EB566}" dt="2023-03-01T00:57:20.308" v="2034"/>
          <ac:picMkLst>
            <pc:docMk/>
            <pc:sldMk cId="3371840009" sldId="256"/>
            <ac:picMk id="18" creationId="{2F361B1C-6C4E-CEBC-098D-01F2DED54555}"/>
          </ac:picMkLst>
        </pc:picChg>
        <pc:picChg chg="add del mod">
          <ac:chgData name="Spencer LaGesse" userId="6783f0a9-d793-434c-b991-c9ee68bf8477" providerId="ADAL" clId="{C3BE2B21-958E-4F25-A1B2-80298D0EB566}" dt="2023-03-01T00:58:43.212" v="2035" actId="478"/>
          <ac:picMkLst>
            <pc:docMk/>
            <pc:sldMk cId="3371840009" sldId="256"/>
            <ac:picMk id="19" creationId="{FA4A08D6-4F75-3856-3A6C-96C6F74A2C06}"/>
          </ac:picMkLst>
        </pc:picChg>
        <pc:picChg chg="add del mod">
          <ac:chgData name="Spencer LaGesse" userId="6783f0a9-d793-434c-b991-c9ee68bf8477" providerId="ADAL" clId="{C3BE2B21-958E-4F25-A1B2-80298D0EB566}" dt="2023-03-01T02:24:47.841" v="12703"/>
          <ac:picMkLst>
            <pc:docMk/>
            <pc:sldMk cId="3371840009" sldId="256"/>
            <ac:picMk id="25" creationId="{224D64E5-FFF2-17A1-EFE9-3652D376312E}"/>
          </ac:picMkLst>
        </pc:picChg>
        <pc:picChg chg="add del mod">
          <ac:chgData name="Spencer LaGesse" userId="6783f0a9-d793-434c-b991-c9ee68bf8477" providerId="ADAL" clId="{C3BE2B21-958E-4F25-A1B2-80298D0EB566}" dt="2023-03-01T02:25:39.009" v="12705"/>
          <ac:picMkLst>
            <pc:docMk/>
            <pc:sldMk cId="3371840009" sldId="256"/>
            <ac:picMk id="26" creationId="{0873C489-74F5-2F6B-C483-3FB0E6845DD5}"/>
          </ac:picMkLst>
        </pc:picChg>
        <pc:picChg chg="add del mod ord">
          <ac:chgData name="Spencer LaGesse" userId="6783f0a9-d793-434c-b991-c9ee68bf8477" providerId="ADAL" clId="{C3BE2B21-958E-4F25-A1B2-80298D0EB566}" dt="2023-03-01T02:26:15.235" v="12706"/>
          <ac:picMkLst>
            <pc:docMk/>
            <pc:sldMk cId="3371840009" sldId="256"/>
            <ac:picMk id="31" creationId="{2EB533A9-59E0-327C-9556-D46E01BC81B2}"/>
          </ac:picMkLst>
        </pc:picChg>
        <pc:picChg chg="add del mod">
          <ac:chgData name="Spencer LaGesse" userId="6783f0a9-d793-434c-b991-c9ee68bf8477" providerId="ADAL" clId="{C3BE2B21-958E-4F25-A1B2-80298D0EB566}" dt="2023-03-01T02:26:55.830" v="12708"/>
          <ac:picMkLst>
            <pc:docMk/>
            <pc:sldMk cId="3371840009" sldId="256"/>
            <ac:picMk id="32" creationId="{B6D7DA70-0882-5380-34F9-109CC20F2AC3}"/>
          </ac:picMkLst>
        </pc:picChg>
        <pc:picChg chg="add del mod ord">
          <ac:chgData name="Spencer LaGesse" userId="6783f0a9-d793-434c-b991-c9ee68bf8477" providerId="ADAL" clId="{C3BE2B21-958E-4F25-A1B2-80298D0EB566}" dt="2023-03-01T02:27:31.175" v="12709"/>
          <ac:picMkLst>
            <pc:docMk/>
            <pc:sldMk cId="3371840009" sldId="256"/>
            <ac:picMk id="37" creationId="{19BCDE5A-6738-D781-5605-B6090F9EC9F7}"/>
          </ac:picMkLst>
        </pc:picChg>
        <pc:picChg chg="add del mod">
          <ac:chgData name="Spencer LaGesse" userId="6783f0a9-d793-434c-b991-c9ee68bf8477" providerId="ADAL" clId="{C3BE2B21-958E-4F25-A1B2-80298D0EB566}" dt="2023-03-07T01:59:36.690" v="13270"/>
          <ac:picMkLst>
            <pc:docMk/>
            <pc:sldMk cId="3371840009" sldId="256"/>
            <ac:picMk id="38" creationId="{B6931E2B-A7D4-BF61-1562-9A96BFD0ED3B}"/>
          </ac:picMkLst>
        </pc:picChg>
      </pc:sldChg>
      <pc:sldChg chg="addSp delSp modSp new mod modTransition modClrScheme modAnim chgLayout modNotesTx">
        <pc:chgData name="Spencer LaGesse" userId="6783f0a9-d793-434c-b991-c9ee68bf8477" providerId="ADAL" clId="{C3BE2B21-958E-4F25-A1B2-80298D0EB566}" dt="2023-03-07T02:08:53.809" v="13290"/>
        <pc:sldMkLst>
          <pc:docMk/>
          <pc:sldMk cId="3769252263" sldId="257"/>
        </pc:sldMkLst>
        <pc:spChg chg="mod ord">
          <ac:chgData name="Spencer LaGesse" userId="6783f0a9-d793-434c-b991-c9ee68bf8477" providerId="ADAL" clId="{C3BE2B21-958E-4F25-A1B2-80298D0EB566}" dt="2023-02-28T01:31:13.986" v="218" actId="700"/>
          <ac:spMkLst>
            <pc:docMk/>
            <pc:sldMk cId="3769252263" sldId="257"/>
            <ac:spMk id="2" creationId="{393DCD00-EB7F-52E9-A271-CF318E9FCA43}"/>
          </ac:spMkLst>
        </pc:spChg>
        <pc:spChg chg="del mod ord">
          <ac:chgData name="Spencer LaGesse" userId="6783f0a9-d793-434c-b991-c9ee68bf8477" providerId="ADAL" clId="{C3BE2B21-958E-4F25-A1B2-80298D0EB566}" dt="2023-02-28T01:31:13.986" v="218" actId="700"/>
          <ac:spMkLst>
            <pc:docMk/>
            <pc:sldMk cId="3769252263" sldId="257"/>
            <ac:spMk id="3" creationId="{2B812632-BF35-4347-91A7-9A3620682FF2}"/>
          </ac:spMkLst>
        </pc:spChg>
        <pc:spChg chg="add mod ord">
          <ac:chgData name="Spencer LaGesse" userId="6783f0a9-d793-434c-b991-c9ee68bf8477" providerId="ADAL" clId="{C3BE2B21-958E-4F25-A1B2-80298D0EB566}" dt="2023-03-01T23:12:34.577" v="12752" actId="14100"/>
          <ac:spMkLst>
            <pc:docMk/>
            <pc:sldMk cId="3769252263" sldId="257"/>
            <ac:spMk id="4" creationId="{39F2831C-8492-F852-A4B9-063EDEC60425}"/>
          </ac:spMkLst>
        </pc:spChg>
        <pc:spChg chg="add del mod ord">
          <ac:chgData name="Spencer LaGesse" userId="6783f0a9-d793-434c-b991-c9ee68bf8477" providerId="ADAL" clId="{C3BE2B21-958E-4F25-A1B2-80298D0EB566}" dt="2023-02-28T01:54:41.677" v="361" actId="478"/>
          <ac:spMkLst>
            <pc:docMk/>
            <pc:sldMk cId="3769252263" sldId="257"/>
            <ac:spMk id="5" creationId="{CFB54959-A252-96E3-5CD2-82931A61B84B}"/>
          </ac:spMkLst>
        </pc:spChg>
        <pc:spChg chg="add mod">
          <ac:chgData name="Spencer LaGesse" userId="6783f0a9-d793-434c-b991-c9ee68bf8477" providerId="ADAL" clId="{C3BE2B21-958E-4F25-A1B2-80298D0EB566}" dt="2023-02-28T01:55:59.862" v="390" actId="207"/>
          <ac:spMkLst>
            <pc:docMk/>
            <pc:sldMk cId="3769252263" sldId="257"/>
            <ac:spMk id="12" creationId="{6EAEB980-7B37-3496-C169-1385A6EFA2C5}"/>
          </ac:spMkLst>
        </pc:spChg>
        <pc:spChg chg="add mod">
          <ac:chgData name="Spencer LaGesse" userId="6783f0a9-d793-434c-b991-c9ee68bf8477" providerId="ADAL" clId="{C3BE2B21-958E-4F25-A1B2-80298D0EB566}" dt="2023-03-01T23:13:55.907" v="12936" actId="20577"/>
          <ac:spMkLst>
            <pc:docMk/>
            <pc:sldMk cId="3769252263" sldId="257"/>
            <ac:spMk id="36" creationId="{0E90DFF6-FEF4-2FCC-5B5C-C564DBA150EE}"/>
          </ac:spMkLst>
        </pc:spChg>
        <pc:picChg chg="add del mod ord modCrop">
          <ac:chgData name="Spencer LaGesse" userId="6783f0a9-d793-434c-b991-c9ee68bf8477" providerId="ADAL" clId="{C3BE2B21-958E-4F25-A1B2-80298D0EB566}" dt="2023-02-28T01:54:39.031" v="360" actId="22"/>
          <ac:picMkLst>
            <pc:docMk/>
            <pc:sldMk cId="3769252263" sldId="257"/>
            <ac:picMk id="7" creationId="{3D9EE7FE-A81B-6245-501F-D4AC32106FBE}"/>
          </ac:picMkLst>
        </pc:picChg>
        <pc:picChg chg="add mod">
          <ac:chgData name="Spencer LaGesse" userId="6783f0a9-d793-434c-b991-c9ee68bf8477" providerId="ADAL" clId="{C3BE2B21-958E-4F25-A1B2-80298D0EB566}" dt="2023-02-28T01:54:52.204" v="363" actId="1076"/>
          <ac:picMkLst>
            <pc:docMk/>
            <pc:sldMk cId="3769252263" sldId="257"/>
            <ac:picMk id="9" creationId="{3A8D9C15-D082-3004-43CA-555C44D38607}"/>
          </ac:picMkLst>
        </pc:picChg>
        <pc:picChg chg="add del mod">
          <ac:chgData name="Spencer LaGesse" userId="6783f0a9-d793-434c-b991-c9ee68bf8477" providerId="ADAL" clId="{C3BE2B21-958E-4F25-A1B2-80298D0EB566}" dt="2023-03-07T02:03:40.695" v="13277"/>
          <ac:picMkLst>
            <pc:docMk/>
            <pc:sldMk cId="3769252263" sldId="257"/>
            <ac:picMk id="14" creationId="{BBF4B66B-112D-D7CB-ACFD-75C502BFF388}"/>
          </ac:picMkLst>
        </pc:picChg>
        <pc:picChg chg="add del mod">
          <ac:chgData name="Spencer LaGesse" userId="6783f0a9-d793-434c-b991-c9ee68bf8477" providerId="ADAL" clId="{C3BE2B21-958E-4F25-A1B2-80298D0EB566}" dt="2023-03-07T02:04:43.885" v="13278"/>
          <ac:picMkLst>
            <pc:docMk/>
            <pc:sldMk cId="3769252263" sldId="257"/>
            <ac:picMk id="17" creationId="{8EB3D2C5-0155-37D9-4BAA-90D09130F281}"/>
          </ac:picMkLst>
        </pc:picChg>
        <pc:picChg chg="add del mod">
          <ac:chgData name="Spencer LaGesse" userId="6783f0a9-d793-434c-b991-c9ee68bf8477" providerId="ADAL" clId="{C3BE2B21-958E-4F25-A1B2-80298D0EB566}" dt="2023-03-07T02:05:10.182" v="13280"/>
          <ac:picMkLst>
            <pc:docMk/>
            <pc:sldMk cId="3769252263" sldId="257"/>
            <ac:picMk id="18" creationId="{AACDF164-724A-6F9D-3390-706BDA9FDB2E}"/>
          </ac:picMkLst>
        </pc:picChg>
        <pc:picChg chg="add del mod ord">
          <ac:chgData name="Spencer LaGesse" userId="6783f0a9-d793-434c-b991-c9ee68bf8477" providerId="ADAL" clId="{C3BE2B21-958E-4F25-A1B2-80298D0EB566}" dt="2023-03-07T02:06:12" v="13281"/>
          <ac:picMkLst>
            <pc:docMk/>
            <pc:sldMk cId="3769252263" sldId="257"/>
            <ac:picMk id="21" creationId="{B8386AE7-5C31-5F2B-67D0-5CA73B970373}"/>
          </ac:picMkLst>
        </pc:picChg>
        <pc:picChg chg="add del mod">
          <ac:chgData name="Spencer LaGesse" userId="6783f0a9-d793-434c-b991-c9ee68bf8477" providerId="ADAL" clId="{C3BE2B21-958E-4F25-A1B2-80298D0EB566}" dt="2023-03-07T02:07:24.727" v="13283"/>
          <ac:picMkLst>
            <pc:docMk/>
            <pc:sldMk cId="3769252263" sldId="257"/>
            <ac:picMk id="22" creationId="{697E3654-FB9E-26A4-7AAF-2CD84D848743}"/>
          </ac:picMkLst>
        </pc:picChg>
        <pc:picChg chg="add del mod ord">
          <ac:chgData name="Spencer LaGesse" userId="6783f0a9-d793-434c-b991-c9ee68bf8477" providerId="ADAL" clId="{C3BE2B21-958E-4F25-A1B2-80298D0EB566}" dt="2023-03-07T02:07:41.784" v="13284"/>
          <ac:picMkLst>
            <pc:docMk/>
            <pc:sldMk cId="3769252263" sldId="257"/>
            <ac:picMk id="27" creationId="{F305FD3A-1238-F28D-019E-59A7423B7B5A}"/>
          </ac:picMkLst>
        </pc:picChg>
        <pc:picChg chg="add del mod">
          <ac:chgData name="Spencer LaGesse" userId="6783f0a9-d793-434c-b991-c9ee68bf8477" providerId="ADAL" clId="{C3BE2B21-958E-4F25-A1B2-80298D0EB566}" dt="2023-03-07T02:07:43.333" v="13286"/>
          <ac:picMkLst>
            <pc:docMk/>
            <pc:sldMk cId="3769252263" sldId="257"/>
            <ac:picMk id="28" creationId="{1520823E-D1D1-DD75-C0A5-5380944BD0A3}"/>
          </ac:picMkLst>
        </pc:picChg>
        <pc:picChg chg="add del mod ord">
          <ac:chgData name="Spencer LaGesse" userId="6783f0a9-d793-434c-b991-c9ee68bf8477" providerId="ADAL" clId="{C3BE2B21-958E-4F25-A1B2-80298D0EB566}" dt="2023-03-07T02:07:50.520" v="13287"/>
          <ac:picMkLst>
            <pc:docMk/>
            <pc:sldMk cId="3769252263" sldId="257"/>
            <ac:picMk id="31" creationId="{A60A6EA6-E8F8-9E0B-640C-43392491B529}"/>
          </ac:picMkLst>
        </pc:picChg>
        <pc:picChg chg="add del mod">
          <ac:chgData name="Spencer LaGesse" userId="6783f0a9-d793-434c-b991-c9ee68bf8477" providerId="ADAL" clId="{C3BE2B21-958E-4F25-A1B2-80298D0EB566}" dt="2023-03-07T01:59:36.690" v="13270"/>
          <ac:picMkLst>
            <pc:docMk/>
            <pc:sldMk cId="3769252263" sldId="257"/>
            <ac:picMk id="32" creationId="{85ADBC70-CB9D-D144-47C4-E0AC9C5CB567}"/>
          </ac:picMkLst>
        </pc:picChg>
        <pc:picChg chg="add del mod">
          <ac:chgData name="Spencer LaGesse" userId="6783f0a9-d793-434c-b991-c9ee68bf8477" providerId="ADAL" clId="{C3BE2B21-958E-4F25-A1B2-80298D0EB566}" dt="2023-03-07T02:07:52.006" v="13289"/>
          <ac:picMkLst>
            <pc:docMk/>
            <pc:sldMk cId="3769252263" sldId="257"/>
            <ac:picMk id="33" creationId="{8BBAF9ED-3F87-2B4B-90D5-2A12D5C27648}"/>
          </ac:picMkLst>
        </pc:picChg>
        <pc:picChg chg="add del mod ord">
          <ac:chgData name="Spencer LaGesse" userId="6783f0a9-d793-434c-b991-c9ee68bf8477" providerId="ADAL" clId="{C3BE2B21-958E-4F25-A1B2-80298D0EB566}" dt="2023-03-07T02:08:53.809" v="13290"/>
          <ac:picMkLst>
            <pc:docMk/>
            <pc:sldMk cId="3769252263" sldId="257"/>
            <ac:picMk id="37" creationId="{3518BF03-2B86-DCE9-FDE6-F5DB951182EA}"/>
          </ac:picMkLst>
        </pc:picChg>
        <pc:picChg chg="add mod">
          <ac:chgData name="Spencer LaGesse" userId="6783f0a9-d793-434c-b991-c9ee68bf8477" providerId="ADAL" clId="{C3BE2B21-958E-4F25-A1B2-80298D0EB566}" dt="2023-03-07T02:08:53.809" v="13290"/>
          <ac:picMkLst>
            <pc:docMk/>
            <pc:sldMk cId="3769252263" sldId="257"/>
            <ac:picMk id="38" creationId="{EF6F7D27-6834-A3EA-080A-ADE3331D0A2E}"/>
          </ac:picMkLst>
        </pc:picChg>
        <pc:cxnChg chg="add mod">
          <ac:chgData name="Spencer LaGesse" userId="6783f0a9-d793-434c-b991-c9ee68bf8477" providerId="ADAL" clId="{C3BE2B21-958E-4F25-A1B2-80298D0EB566}" dt="2023-02-28T01:55:28.104" v="365" actId="13822"/>
          <ac:cxnSpMkLst>
            <pc:docMk/>
            <pc:sldMk cId="3769252263" sldId="257"/>
            <ac:cxnSpMk id="11" creationId="{C62A79E4-479C-A7B3-3E91-96CD797CECE2}"/>
          </ac:cxnSpMkLst>
        </pc:cxnChg>
      </pc:sldChg>
      <pc:sldChg chg="addSp delSp modSp new mod modTransition modAnim modNotesTx">
        <pc:chgData name="Spencer LaGesse" userId="6783f0a9-d793-434c-b991-c9ee68bf8477" providerId="ADAL" clId="{C3BE2B21-958E-4F25-A1B2-80298D0EB566}" dt="2023-03-07T02:11:03.513" v="13291"/>
        <pc:sldMkLst>
          <pc:docMk/>
          <pc:sldMk cId="120961035" sldId="258"/>
        </pc:sldMkLst>
        <pc:spChg chg="del">
          <ac:chgData name="Spencer LaGesse" userId="6783f0a9-d793-434c-b991-c9ee68bf8477" providerId="ADAL" clId="{C3BE2B21-958E-4F25-A1B2-80298D0EB566}" dt="2023-02-28T02:11:18.134" v="664" actId="22"/>
          <ac:spMkLst>
            <pc:docMk/>
            <pc:sldMk cId="120961035" sldId="258"/>
            <ac:spMk id="2" creationId="{18704F84-5E9F-FF95-D26E-5D444C10D28C}"/>
          </ac:spMkLst>
        </pc:spChg>
        <pc:spChg chg="mod">
          <ac:chgData name="Spencer LaGesse" userId="6783f0a9-d793-434c-b991-c9ee68bf8477" providerId="ADAL" clId="{C3BE2B21-958E-4F25-A1B2-80298D0EB566}" dt="2023-02-28T01:57:42.958" v="461" actId="20577"/>
          <ac:spMkLst>
            <pc:docMk/>
            <pc:sldMk cId="120961035" sldId="258"/>
            <ac:spMk id="3" creationId="{6C2EDAB4-CF0E-7341-E1AA-8788F2F1B165}"/>
          </ac:spMkLst>
        </pc:spChg>
        <pc:spChg chg="mod">
          <ac:chgData name="Spencer LaGesse" userId="6783f0a9-d793-434c-b991-c9ee68bf8477" providerId="ADAL" clId="{C3BE2B21-958E-4F25-A1B2-80298D0EB566}" dt="2023-03-01T01:35:04.905" v="6295" actId="20577"/>
          <ac:spMkLst>
            <pc:docMk/>
            <pc:sldMk cId="120961035" sldId="258"/>
            <ac:spMk id="4" creationId="{6D51E6E4-3362-C116-6D8B-4B55EA1E81DA}"/>
          </ac:spMkLst>
        </pc:spChg>
        <pc:spChg chg="add del mod">
          <ac:chgData name="Spencer LaGesse" userId="6783f0a9-d793-434c-b991-c9ee68bf8477" providerId="ADAL" clId="{C3BE2B21-958E-4F25-A1B2-80298D0EB566}" dt="2023-02-28T02:11:29.227" v="668" actId="478"/>
          <ac:spMkLst>
            <pc:docMk/>
            <pc:sldMk cId="120961035" sldId="258"/>
            <ac:spMk id="8" creationId="{D7E4412B-25B7-BEB0-6EE8-531CD01F444A}"/>
          </ac:spMkLst>
        </pc:spChg>
        <pc:picChg chg="add del mod ord modCrop">
          <ac:chgData name="Spencer LaGesse" userId="6783f0a9-d793-434c-b991-c9ee68bf8477" providerId="ADAL" clId="{C3BE2B21-958E-4F25-A1B2-80298D0EB566}" dt="2023-02-28T02:11:27.021" v="667" actId="478"/>
          <ac:picMkLst>
            <pc:docMk/>
            <pc:sldMk cId="120961035" sldId="258"/>
            <ac:picMk id="6" creationId="{9DA4B7E9-427E-10F7-5E42-A2BBDA6F7383}"/>
          </ac:picMkLst>
        </pc:picChg>
        <pc:picChg chg="add mod">
          <ac:chgData name="Spencer LaGesse" userId="6783f0a9-d793-434c-b991-c9ee68bf8477" providerId="ADAL" clId="{C3BE2B21-958E-4F25-A1B2-80298D0EB566}" dt="2023-02-28T02:11:41.218" v="670" actId="1076"/>
          <ac:picMkLst>
            <pc:docMk/>
            <pc:sldMk cId="120961035" sldId="258"/>
            <ac:picMk id="10" creationId="{EBBBC211-DBCA-20F5-232C-B4C4CEC60647}"/>
          </ac:picMkLst>
        </pc:picChg>
        <pc:picChg chg="add mod">
          <ac:chgData name="Spencer LaGesse" userId="6783f0a9-d793-434c-b991-c9ee68bf8477" providerId="ADAL" clId="{C3BE2B21-958E-4F25-A1B2-80298D0EB566}" dt="2023-03-07T02:11:03.513" v="13291"/>
          <ac:picMkLst>
            <pc:docMk/>
            <pc:sldMk cId="120961035" sldId="258"/>
            <ac:picMk id="12" creationId="{CEC71FC6-48A3-89B0-0AEE-B2B828858FDB}"/>
          </ac:picMkLst>
        </pc:picChg>
        <pc:picChg chg="add del mod">
          <ac:chgData name="Spencer LaGesse" userId="6783f0a9-d793-434c-b991-c9ee68bf8477" providerId="ADAL" clId="{C3BE2B21-958E-4F25-A1B2-80298D0EB566}" dt="2023-03-01T02:31:43.560" v="12713"/>
          <ac:picMkLst>
            <pc:docMk/>
            <pc:sldMk cId="120961035" sldId="258"/>
            <ac:picMk id="17" creationId="{6D96A54E-7386-A965-3F2C-7959DDCDB2ED}"/>
          </ac:picMkLst>
        </pc:picChg>
        <pc:picChg chg="add del mod">
          <ac:chgData name="Spencer LaGesse" userId="6783f0a9-d793-434c-b991-c9ee68bf8477" providerId="ADAL" clId="{C3BE2B21-958E-4F25-A1B2-80298D0EB566}" dt="2023-03-01T02:32:18.043" v="12714"/>
          <ac:picMkLst>
            <pc:docMk/>
            <pc:sldMk cId="120961035" sldId="258"/>
            <ac:picMk id="20" creationId="{A28E9B41-D76A-A115-6D71-573C6A3BCF56}"/>
          </ac:picMkLst>
        </pc:picChg>
        <pc:picChg chg="add del mod">
          <ac:chgData name="Spencer LaGesse" userId="6783f0a9-d793-434c-b991-c9ee68bf8477" providerId="ADAL" clId="{C3BE2B21-958E-4F25-A1B2-80298D0EB566}" dt="2023-03-01T02:32:19.747" v="12716"/>
          <ac:picMkLst>
            <pc:docMk/>
            <pc:sldMk cId="120961035" sldId="258"/>
            <ac:picMk id="21" creationId="{50769D5F-F468-7A9D-6161-1B0C3B0702AA}"/>
          </ac:picMkLst>
        </pc:picChg>
        <pc:picChg chg="add del mod ord">
          <ac:chgData name="Spencer LaGesse" userId="6783f0a9-d793-434c-b991-c9ee68bf8477" providerId="ADAL" clId="{C3BE2B21-958E-4F25-A1B2-80298D0EB566}" dt="2023-03-01T02:33:22.816" v="12717"/>
          <ac:picMkLst>
            <pc:docMk/>
            <pc:sldMk cId="120961035" sldId="258"/>
            <ac:picMk id="24" creationId="{A76EB32C-9EA5-D29D-9647-D9A4FA028BA6}"/>
          </ac:picMkLst>
        </pc:picChg>
        <pc:picChg chg="add del mod">
          <ac:chgData name="Spencer LaGesse" userId="6783f0a9-d793-434c-b991-c9ee68bf8477" providerId="ADAL" clId="{C3BE2B21-958E-4F25-A1B2-80298D0EB566}" dt="2023-03-01T02:34:33.305" v="12719"/>
          <ac:picMkLst>
            <pc:docMk/>
            <pc:sldMk cId="120961035" sldId="258"/>
            <ac:picMk id="25" creationId="{B24797FD-521D-D01F-D38B-8AE5524FB747}"/>
          </ac:picMkLst>
        </pc:picChg>
        <pc:picChg chg="add del mod ord">
          <ac:chgData name="Spencer LaGesse" userId="6783f0a9-d793-434c-b991-c9ee68bf8477" providerId="ADAL" clId="{C3BE2B21-958E-4F25-A1B2-80298D0EB566}" dt="2023-03-01T02:35:34.472" v="12720"/>
          <ac:picMkLst>
            <pc:docMk/>
            <pc:sldMk cId="120961035" sldId="258"/>
            <ac:picMk id="30" creationId="{64CB5093-B8E0-C380-C0A1-B0D877E484A1}"/>
          </ac:picMkLst>
        </pc:picChg>
        <pc:picChg chg="add del mod">
          <ac:chgData name="Spencer LaGesse" userId="6783f0a9-d793-434c-b991-c9ee68bf8477" providerId="ADAL" clId="{C3BE2B21-958E-4F25-A1B2-80298D0EB566}" dt="2023-03-07T01:59:36.690" v="13270"/>
          <ac:picMkLst>
            <pc:docMk/>
            <pc:sldMk cId="120961035" sldId="258"/>
            <ac:picMk id="31" creationId="{1C2292E9-F346-50E2-C27E-6E13DA318907}"/>
          </ac:picMkLst>
        </pc:picChg>
      </pc:sldChg>
      <pc:sldChg chg="addSp delSp modSp new mod modTransition modClrScheme modAnim chgLayout modNotesTx">
        <pc:chgData name="Spencer LaGesse" userId="6783f0a9-d793-434c-b991-c9ee68bf8477" providerId="ADAL" clId="{C3BE2B21-958E-4F25-A1B2-80298D0EB566}" dt="2023-03-07T02:16:05.034" v="13304"/>
        <pc:sldMkLst>
          <pc:docMk/>
          <pc:sldMk cId="909091572" sldId="259"/>
        </pc:sldMkLst>
        <pc:spChg chg="del">
          <ac:chgData name="Spencer LaGesse" userId="6783f0a9-d793-434c-b991-c9ee68bf8477" providerId="ADAL" clId="{C3BE2B21-958E-4F25-A1B2-80298D0EB566}" dt="2023-02-28T02:15:00.013" v="706" actId="700"/>
          <ac:spMkLst>
            <pc:docMk/>
            <pc:sldMk cId="909091572" sldId="259"/>
            <ac:spMk id="2" creationId="{46A2C31C-5D3F-69A2-C4C5-E2343BD2F316}"/>
          </ac:spMkLst>
        </pc:spChg>
        <pc:spChg chg="mod ord">
          <ac:chgData name="Spencer LaGesse" userId="6783f0a9-d793-434c-b991-c9ee68bf8477" providerId="ADAL" clId="{C3BE2B21-958E-4F25-A1B2-80298D0EB566}" dt="2023-02-28T02:15:00.013" v="706" actId="700"/>
          <ac:spMkLst>
            <pc:docMk/>
            <pc:sldMk cId="909091572" sldId="259"/>
            <ac:spMk id="3" creationId="{4A5EC8E3-6D1D-EAB3-1E33-4C3CB2AC3AA4}"/>
          </ac:spMkLst>
        </pc:spChg>
        <pc:spChg chg="del mod ord">
          <ac:chgData name="Spencer LaGesse" userId="6783f0a9-d793-434c-b991-c9ee68bf8477" providerId="ADAL" clId="{C3BE2B21-958E-4F25-A1B2-80298D0EB566}" dt="2023-02-28T02:15:00.013" v="706" actId="700"/>
          <ac:spMkLst>
            <pc:docMk/>
            <pc:sldMk cId="909091572" sldId="259"/>
            <ac:spMk id="4" creationId="{37FC5805-A5E3-B9A0-6845-91062B6EA536}"/>
          </ac:spMkLst>
        </pc:spChg>
        <pc:spChg chg="add mod ord">
          <ac:chgData name="Spencer LaGesse" userId="6783f0a9-d793-434c-b991-c9ee68bf8477" providerId="ADAL" clId="{C3BE2B21-958E-4F25-A1B2-80298D0EB566}" dt="2023-02-28T20:19:17.588" v="2027" actId="20577"/>
          <ac:spMkLst>
            <pc:docMk/>
            <pc:sldMk cId="909091572" sldId="259"/>
            <ac:spMk id="5" creationId="{186078F1-8B2C-F38E-928D-20B0287C0934}"/>
          </ac:spMkLst>
        </pc:spChg>
        <pc:picChg chg="add del mod">
          <ac:chgData name="Spencer LaGesse" userId="6783f0a9-d793-434c-b991-c9ee68bf8477" providerId="ADAL" clId="{C3BE2B21-958E-4F25-A1B2-80298D0EB566}" dt="2023-03-07T02:12:26.042" v="13294"/>
          <ac:picMkLst>
            <pc:docMk/>
            <pc:sldMk cId="909091572" sldId="259"/>
            <ac:picMk id="8" creationId="{3A599E8F-261D-7A6C-5F55-1C38CCC123B8}"/>
          </ac:picMkLst>
        </pc:picChg>
        <pc:picChg chg="add del mod">
          <ac:chgData name="Spencer LaGesse" userId="6783f0a9-d793-434c-b991-c9ee68bf8477" providerId="ADAL" clId="{C3BE2B21-958E-4F25-A1B2-80298D0EB566}" dt="2023-03-07T02:13:22.368" v="13295"/>
          <ac:picMkLst>
            <pc:docMk/>
            <pc:sldMk cId="909091572" sldId="259"/>
            <ac:picMk id="11" creationId="{9215D6BB-C964-2CE7-DB86-D6B119E5408C}"/>
          </ac:picMkLst>
        </pc:picChg>
        <pc:picChg chg="add del mod">
          <ac:chgData name="Spencer LaGesse" userId="6783f0a9-d793-434c-b991-c9ee68bf8477" providerId="ADAL" clId="{C3BE2B21-958E-4F25-A1B2-80298D0EB566}" dt="2023-03-07T02:13:43.999" v="13297"/>
          <ac:picMkLst>
            <pc:docMk/>
            <pc:sldMk cId="909091572" sldId="259"/>
            <ac:picMk id="12" creationId="{3597137D-6AA3-BF5E-1962-D171E9C9F5BA}"/>
          </ac:picMkLst>
        </pc:picChg>
        <pc:picChg chg="add del mod">
          <ac:chgData name="Spencer LaGesse" userId="6783f0a9-d793-434c-b991-c9ee68bf8477" providerId="ADAL" clId="{C3BE2B21-958E-4F25-A1B2-80298D0EB566}" dt="2023-03-01T02:38:58.667" v="12723"/>
          <ac:picMkLst>
            <pc:docMk/>
            <pc:sldMk cId="909091572" sldId="259"/>
            <ac:picMk id="13" creationId="{41E17F3C-D355-4D47-E6BF-23A2CDDBD2C9}"/>
          </ac:picMkLst>
        </pc:picChg>
        <pc:picChg chg="add del mod ord">
          <ac:chgData name="Spencer LaGesse" userId="6783f0a9-d793-434c-b991-c9ee68bf8477" providerId="ADAL" clId="{C3BE2B21-958E-4F25-A1B2-80298D0EB566}" dt="2023-03-07T02:14:26.820" v="13298"/>
          <ac:picMkLst>
            <pc:docMk/>
            <pc:sldMk cId="909091572" sldId="259"/>
            <ac:picMk id="16" creationId="{56B26D5E-431F-F0A9-EECA-36B9D34D6A05}"/>
          </ac:picMkLst>
        </pc:picChg>
        <pc:picChg chg="add del mod">
          <ac:chgData name="Spencer LaGesse" userId="6783f0a9-d793-434c-b991-c9ee68bf8477" providerId="ADAL" clId="{C3BE2B21-958E-4F25-A1B2-80298D0EB566}" dt="2023-03-07T02:14:28.890" v="13300"/>
          <ac:picMkLst>
            <pc:docMk/>
            <pc:sldMk cId="909091572" sldId="259"/>
            <ac:picMk id="17" creationId="{C7B860D7-169D-0BA8-322A-6F316190B6A3}"/>
          </ac:picMkLst>
        </pc:picChg>
        <pc:picChg chg="add del mod">
          <ac:chgData name="Spencer LaGesse" userId="6783f0a9-d793-434c-b991-c9ee68bf8477" providerId="ADAL" clId="{C3BE2B21-958E-4F25-A1B2-80298D0EB566}" dt="2023-03-01T02:39:36.166" v="12724"/>
          <ac:picMkLst>
            <pc:docMk/>
            <pc:sldMk cId="909091572" sldId="259"/>
            <ac:picMk id="18" creationId="{54E4E39D-3269-DFB7-8560-C54702782C4A}"/>
          </ac:picMkLst>
        </pc:picChg>
        <pc:picChg chg="add del mod">
          <ac:chgData name="Spencer LaGesse" userId="6783f0a9-d793-434c-b991-c9ee68bf8477" providerId="ADAL" clId="{C3BE2B21-958E-4F25-A1B2-80298D0EB566}" dt="2023-03-01T02:39:37.804" v="12726"/>
          <ac:picMkLst>
            <pc:docMk/>
            <pc:sldMk cId="909091572" sldId="259"/>
            <ac:picMk id="19" creationId="{69C84850-A5EF-3425-F404-33465EBEF41D}"/>
          </ac:picMkLst>
        </pc:picChg>
        <pc:picChg chg="add del mod ord">
          <ac:chgData name="Spencer LaGesse" userId="6783f0a9-d793-434c-b991-c9ee68bf8477" providerId="ADAL" clId="{C3BE2B21-958E-4F25-A1B2-80298D0EB566}" dt="2023-03-07T02:15:06.002" v="13301"/>
          <ac:picMkLst>
            <pc:docMk/>
            <pc:sldMk cId="909091572" sldId="259"/>
            <ac:picMk id="20" creationId="{0B6671AA-C546-46F1-D9F9-8308527809F0}"/>
          </ac:picMkLst>
        </pc:picChg>
        <pc:picChg chg="add del mod">
          <ac:chgData name="Spencer LaGesse" userId="6783f0a9-d793-434c-b991-c9ee68bf8477" providerId="ADAL" clId="{C3BE2B21-958E-4F25-A1B2-80298D0EB566}" dt="2023-03-07T02:15:08.031" v="13303"/>
          <ac:picMkLst>
            <pc:docMk/>
            <pc:sldMk cId="909091572" sldId="259"/>
            <ac:picMk id="21" creationId="{5BEF469E-AEB0-3329-DE58-B215FB134AD1}"/>
          </ac:picMkLst>
        </pc:picChg>
        <pc:picChg chg="add del mod ord">
          <ac:chgData name="Spencer LaGesse" userId="6783f0a9-d793-434c-b991-c9ee68bf8477" providerId="ADAL" clId="{C3BE2B21-958E-4F25-A1B2-80298D0EB566}" dt="2023-03-01T02:40:09.532" v="12727"/>
          <ac:picMkLst>
            <pc:docMk/>
            <pc:sldMk cId="909091572" sldId="259"/>
            <ac:picMk id="22" creationId="{28D4379B-E456-C42C-03C1-1CC45CC78445}"/>
          </ac:picMkLst>
        </pc:picChg>
        <pc:picChg chg="add del mod">
          <ac:chgData name="Spencer LaGesse" userId="6783f0a9-d793-434c-b991-c9ee68bf8477" providerId="ADAL" clId="{C3BE2B21-958E-4F25-A1B2-80298D0EB566}" dt="2023-03-01T02:40:11.439" v="12729"/>
          <ac:picMkLst>
            <pc:docMk/>
            <pc:sldMk cId="909091572" sldId="259"/>
            <ac:picMk id="23" creationId="{8C3C57A6-5EAE-33B0-6118-148ADE661629}"/>
          </ac:picMkLst>
        </pc:picChg>
        <pc:picChg chg="add del mod ord">
          <ac:chgData name="Spencer LaGesse" userId="6783f0a9-d793-434c-b991-c9ee68bf8477" providerId="ADAL" clId="{C3BE2B21-958E-4F25-A1B2-80298D0EB566}" dt="2023-03-07T02:16:05.034" v="13304"/>
          <ac:picMkLst>
            <pc:docMk/>
            <pc:sldMk cId="909091572" sldId="259"/>
            <ac:picMk id="24" creationId="{7921C18F-F773-D484-9793-605751AB1125}"/>
          </ac:picMkLst>
        </pc:picChg>
        <pc:picChg chg="add mod">
          <ac:chgData name="Spencer LaGesse" userId="6783f0a9-d793-434c-b991-c9ee68bf8477" providerId="ADAL" clId="{C3BE2B21-958E-4F25-A1B2-80298D0EB566}" dt="2023-03-07T02:16:05.034" v="13304"/>
          <ac:picMkLst>
            <pc:docMk/>
            <pc:sldMk cId="909091572" sldId="259"/>
            <ac:picMk id="25" creationId="{24136498-0A17-693B-C2DB-AC646B281123}"/>
          </ac:picMkLst>
        </pc:picChg>
        <pc:picChg chg="add del mod ord">
          <ac:chgData name="Spencer LaGesse" userId="6783f0a9-d793-434c-b991-c9ee68bf8477" providerId="ADAL" clId="{C3BE2B21-958E-4F25-A1B2-80298D0EB566}" dt="2023-03-01T02:40:23.203" v="12730"/>
          <ac:picMkLst>
            <pc:docMk/>
            <pc:sldMk cId="909091572" sldId="259"/>
            <ac:picMk id="26" creationId="{1C1C89EB-B6E2-A310-9D50-43A38E0D3D91}"/>
          </ac:picMkLst>
        </pc:picChg>
        <pc:picChg chg="add del mod">
          <ac:chgData name="Spencer LaGesse" userId="6783f0a9-d793-434c-b991-c9ee68bf8477" providerId="ADAL" clId="{C3BE2B21-958E-4F25-A1B2-80298D0EB566}" dt="2023-03-01T02:40:24.496" v="12732"/>
          <ac:picMkLst>
            <pc:docMk/>
            <pc:sldMk cId="909091572" sldId="259"/>
            <ac:picMk id="27" creationId="{2AC27476-0202-CC5F-035C-21D04F72BBF5}"/>
          </ac:picMkLst>
        </pc:picChg>
        <pc:picChg chg="add del mod ord">
          <ac:chgData name="Spencer LaGesse" userId="6783f0a9-d793-434c-b991-c9ee68bf8477" providerId="ADAL" clId="{C3BE2B21-958E-4F25-A1B2-80298D0EB566}" dt="2023-03-01T02:41:22.401" v="12733"/>
          <ac:picMkLst>
            <pc:docMk/>
            <pc:sldMk cId="909091572" sldId="259"/>
            <ac:picMk id="30" creationId="{597DF4C5-DF0E-8FEA-668E-AE40C7F6B481}"/>
          </ac:picMkLst>
        </pc:picChg>
        <pc:picChg chg="add del mod">
          <ac:chgData name="Spencer LaGesse" userId="6783f0a9-d793-434c-b991-c9ee68bf8477" providerId="ADAL" clId="{C3BE2B21-958E-4F25-A1B2-80298D0EB566}" dt="2023-03-01T02:42:48.144" v="12743"/>
          <ac:picMkLst>
            <pc:docMk/>
            <pc:sldMk cId="909091572" sldId="259"/>
            <ac:picMk id="31" creationId="{18B9A9FA-FFB5-4106-345C-9A655FA570E6}"/>
          </ac:picMkLst>
        </pc:picChg>
        <pc:picChg chg="add del mod ord">
          <ac:chgData name="Spencer LaGesse" userId="6783f0a9-d793-434c-b991-c9ee68bf8477" providerId="ADAL" clId="{C3BE2B21-958E-4F25-A1B2-80298D0EB566}" dt="2023-03-01T02:43:21.736" v="12744"/>
          <ac:picMkLst>
            <pc:docMk/>
            <pc:sldMk cId="909091572" sldId="259"/>
            <ac:picMk id="37" creationId="{E218BF16-1B11-8BBC-6526-D370668194B5}"/>
          </ac:picMkLst>
        </pc:picChg>
        <pc:picChg chg="add del mod">
          <ac:chgData name="Spencer LaGesse" userId="6783f0a9-d793-434c-b991-c9ee68bf8477" providerId="ADAL" clId="{C3BE2B21-958E-4F25-A1B2-80298D0EB566}" dt="2023-03-01T02:43:23.536" v="12746"/>
          <ac:picMkLst>
            <pc:docMk/>
            <pc:sldMk cId="909091572" sldId="259"/>
            <ac:picMk id="38" creationId="{CCE317F3-7E8A-5995-0DDD-D3AF3C9B48E9}"/>
          </ac:picMkLst>
        </pc:picChg>
        <pc:picChg chg="add del mod ord">
          <ac:chgData name="Spencer LaGesse" userId="6783f0a9-d793-434c-b991-c9ee68bf8477" providerId="ADAL" clId="{C3BE2B21-958E-4F25-A1B2-80298D0EB566}" dt="2023-03-01T02:44:20.205" v="12747"/>
          <ac:picMkLst>
            <pc:docMk/>
            <pc:sldMk cId="909091572" sldId="259"/>
            <ac:picMk id="41" creationId="{6CC01640-E131-62DA-CF32-6E79B9D70063}"/>
          </ac:picMkLst>
        </pc:picChg>
        <pc:picChg chg="add del mod">
          <ac:chgData name="Spencer LaGesse" userId="6783f0a9-d793-434c-b991-c9ee68bf8477" providerId="ADAL" clId="{C3BE2B21-958E-4F25-A1B2-80298D0EB566}" dt="2023-03-07T01:59:36.690" v="13270"/>
          <ac:picMkLst>
            <pc:docMk/>
            <pc:sldMk cId="909091572" sldId="259"/>
            <ac:picMk id="42" creationId="{E1D33038-FE7A-4E95-32CA-0C3B0A2CBEA3}"/>
          </ac:picMkLst>
        </pc:picChg>
      </pc:sldChg>
      <pc:sldChg chg="addSp delSp modSp new mod modTransition modAnim modNotesTx">
        <pc:chgData name="Spencer LaGesse" userId="6783f0a9-d793-434c-b991-c9ee68bf8477" providerId="ADAL" clId="{C3BE2B21-958E-4F25-A1B2-80298D0EB566}" dt="2023-03-07T02:28:06.301" v="13326"/>
        <pc:sldMkLst>
          <pc:docMk/>
          <pc:sldMk cId="3292638298" sldId="260"/>
        </pc:sldMkLst>
        <pc:spChg chg="mod">
          <ac:chgData name="Spencer LaGesse" userId="6783f0a9-d793-434c-b991-c9ee68bf8477" providerId="ADAL" clId="{C3BE2B21-958E-4F25-A1B2-80298D0EB566}" dt="2023-02-28T02:20:00.362" v="1043" actId="20577"/>
          <ac:spMkLst>
            <pc:docMk/>
            <pc:sldMk cId="3292638298" sldId="260"/>
            <ac:spMk id="2" creationId="{95FA2A38-DE43-D3C6-0A7B-352C05C11AD8}"/>
          </ac:spMkLst>
        </pc:spChg>
        <pc:spChg chg="mod">
          <ac:chgData name="Spencer LaGesse" userId="6783f0a9-d793-434c-b991-c9ee68bf8477" providerId="ADAL" clId="{C3BE2B21-958E-4F25-A1B2-80298D0EB566}" dt="2023-02-28T20:16:45.466" v="1945" actId="20577"/>
          <ac:spMkLst>
            <pc:docMk/>
            <pc:sldMk cId="3292638298" sldId="260"/>
            <ac:spMk id="3" creationId="{D6CAF939-FD62-7BB3-23B6-65930C5C22F0}"/>
          </ac:spMkLst>
        </pc:spChg>
        <pc:picChg chg="add del mod">
          <ac:chgData name="Spencer LaGesse" userId="6783f0a9-d793-434c-b991-c9ee68bf8477" providerId="ADAL" clId="{C3BE2B21-958E-4F25-A1B2-80298D0EB566}" dt="2023-03-07T02:21:34.029" v="13307"/>
          <ac:picMkLst>
            <pc:docMk/>
            <pc:sldMk cId="3292638298" sldId="260"/>
            <ac:picMk id="9" creationId="{ACCD4CE8-EFE0-3E5D-B6D1-4B154CB3B7B7}"/>
          </ac:picMkLst>
        </pc:picChg>
        <pc:picChg chg="add del mod">
          <ac:chgData name="Spencer LaGesse" userId="6783f0a9-d793-434c-b991-c9ee68bf8477" providerId="ADAL" clId="{C3BE2B21-958E-4F25-A1B2-80298D0EB566}" dt="2023-03-07T01:59:36.690" v="13270"/>
          <ac:picMkLst>
            <pc:docMk/>
            <pc:sldMk cId="3292638298" sldId="260"/>
            <ac:picMk id="11" creationId="{3B752036-7DF1-B2B3-B9DF-18580170346F}"/>
          </ac:picMkLst>
        </pc:picChg>
        <pc:picChg chg="add del mod">
          <ac:chgData name="Spencer LaGesse" userId="6783f0a9-d793-434c-b991-c9ee68bf8477" providerId="ADAL" clId="{C3BE2B21-958E-4F25-A1B2-80298D0EB566}" dt="2023-03-07T02:22:20.384" v="13308"/>
          <ac:picMkLst>
            <pc:docMk/>
            <pc:sldMk cId="3292638298" sldId="260"/>
            <ac:picMk id="12" creationId="{7EB09A68-5FF4-A73F-3799-7D550C4ABF01}"/>
          </ac:picMkLst>
        </pc:picChg>
        <pc:picChg chg="add del mod">
          <ac:chgData name="Spencer LaGesse" userId="6783f0a9-d793-434c-b991-c9ee68bf8477" providerId="ADAL" clId="{C3BE2B21-958E-4F25-A1B2-80298D0EB566}" dt="2023-03-07T02:22:22.248" v="13310"/>
          <ac:picMkLst>
            <pc:docMk/>
            <pc:sldMk cId="3292638298" sldId="260"/>
            <ac:picMk id="13" creationId="{E1D681E1-3291-12FB-E3D6-32CE71834F45}"/>
          </ac:picMkLst>
        </pc:picChg>
        <pc:picChg chg="add del mod ord">
          <ac:chgData name="Spencer LaGesse" userId="6783f0a9-d793-434c-b991-c9ee68bf8477" providerId="ADAL" clId="{C3BE2B21-958E-4F25-A1B2-80298D0EB566}" dt="2023-03-07T02:23:18.129" v="13311"/>
          <ac:picMkLst>
            <pc:docMk/>
            <pc:sldMk cId="3292638298" sldId="260"/>
            <ac:picMk id="16" creationId="{033B740E-8A88-3B09-7995-C94FB73FC2FE}"/>
          </ac:picMkLst>
        </pc:picChg>
        <pc:picChg chg="add del mod">
          <ac:chgData name="Spencer LaGesse" userId="6783f0a9-d793-434c-b991-c9ee68bf8477" providerId="ADAL" clId="{C3BE2B21-958E-4F25-A1B2-80298D0EB566}" dt="2023-03-07T02:23:33.419" v="13313"/>
          <ac:picMkLst>
            <pc:docMk/>
            <pc:sldMk cId="3292638298" sldId="260"/>
            <ac:picMk id="17" creationId="{E892E903-AE54-9E47-BFA0-769A4C300DCE}"/>
          </ac:picMkLst>
        </pc:picChg>
        <pc:picChg chg="add del mod ord">
          <ac:chgData name="Spencer LaGesse" userId="6783f0a9-d793-434c-b991-c9ee68bf8477" providerId="ADAL" clId="{C3BE2B21-958E-4F25-A1B2-80298D0EB566}" dt="2023-03-07T02:24:57.204" v="13314"/>
          <ac:picMkLst>
            <pc:docMk/>
            <pc:sldMk cId="3292638298" sldId="260"/>
            <ac:picMk id="19" creationId="{5660DBCC-CB90-8C2C-D3F6-81B9BDAD2ED0}"/>
          </ac:picMkLst>
        </pc:picChg>
        <pc:picChg chg="add del mod">
          <ac:chgData name="Spencer LaGesse" userId="6783f0a9-d793-434c-b991-c9ee68bf8477" providerId="ADAL" clId="{C3BE2B21-958E-4F25-A1B2-80298D0EB566}" dt="2023-03-07T02:25:04.464" v="13316"/>
          <ac:picMkLst>
            <pc:docMk/>
            <pc:sldMk cId="3292638298" sldId="260"/>
            <ac:picMk id="20" creationId="{B36A812A-DFF7-79F3-C653-85EC34C3EE2F}"/>
          </ac:picMkLst>
        </pc:picChg>
        <pc:picChg chg="add del mod ord">
          <ac:chgData name="Spencer LaGesse" userId="6783f0a9-d793-434c-b991-c9ee68bf8477" providerId="ADAL" clId="{C3BE2B21-958E-4F25-A1B2-80298D0EB566}" dt="2023-03-07T02:25:09.003" v="13317"/>
          <ac:picMkLst>
            <pc:docMk/>
            <pc:sldMk cId="3292638298" sldId="260"/>
            <ac:picMk id="23" creationId="{A8DB7BE3-B578-395F-AF57-4E2BC26F77FE}"/>
          </ac:picMkLst>
        </pc:picChg>
        <pc:picChg chg="add del mod">
          <ac:chgData name="Spencer LaGesse" userId="6783f0a9-d793-434c-b991-c9ee68bf8477" providerId="ADAL" clId="{C3BE2B21-958E-4F25-A1B2-80298D0EB566}" dt="2023-03-07T02:25:20.519" v="13319"/>
          <ac:picMkLst>
            <pc:docMk/>
            <pc:sldMk cId="3292638298" sldId="260"/>
            <ac:picMk id="24" creationId="{7A769FBD-F30E-A936-F134-751F91F028A7}"/>
          </ac:picMkLst>
        </pc:picChg>
        <pc:picChg chg="add del mod ord">
          <ac:chgData name="Spencer LaGesse" userId="6783f0a9-d793-434c-b991-c9ee68bf8477" providerId="ADAL" clId="{C3BE2B21-958E-4F25-A1B2-80298D0EB566}" dt="2023-03-07T02:26:15.083" v="13320"/>
          <ac:picMkLst>
            <pc:docMk/>
            <pc:sldMk cId="3292638298" sldId="260"/>
            <ac:picMk id="27" creationId="{6EE6DEA3-275E-7346-AC18-A81C66580A9B}"/>
          </ac:picMkLst>
        </pc:picChg>
        <pc:picChg chg="add del mod">
          <ac:chgData name="Spencer LaGesse" userId="6783f0a9-d793-434c-b991-c9ee68bf8477" providerId="ADAL" clId="{C3BE2B21-958E-4F25-A1B2-80298D0EB566}" dt="2023-03-07T02:26:16.823" v="13322"/>
          <ac:picMkLst>
            <pc:docMk/>
            <pc:sldMk cId="3292638298" sldId="260"/>
            <ac:picMk id="28" creationId="{B976005D-D1BF-0DCE-94D8-3FAEEC3A268C}"/>
          </ac:picMkLst>
        </pc:picChg>
        <pc:picChg chg="add del mod ord">
          <ac:chgData name="Spencer LaGesse" userId="6783f0a9-d793-434c-b991-c9ee68bf8477" providerId="ADAL" clId="{C3BE2B21-958E-4F25-A1B2-80298D0EB566}" dt="2023-03-07T02:26:39.632" v="13323"/>
          <ac:picMkLst>
            <pc:docMk/>
            <pc:sldMk cId="3292638298" sldId="260"/>
            <ac:picMk id="31" creationId="{C2102EBD-CECC-A594-9380-73655338B8E9}"/>
          </ac:picMkLst>
        </pc:picChg>
        <pc:picChg chg="add del mod">
          <ac:chgData name="Spencer LaGesse" userId="6783f0a9-d793-434c-b991-c9ee68bf8477" providerId="ADAL" clId="{C3BE2B21-958E-4F25-A1B2-80298D0EB566}" dt="2023-03-07T02:26:41.385" v="13325"/>
          <ac:picMkLst>
            <pc:docMk/>
            <pc:sldMk cId="3292638298" sldId="260"/>
            <ac:picMk id="32" creationId="{A0735E96-06E7-89E8-8C1F-7FA13CE84FA5}"/>
          </ac:picMkLst>
        </pc:picChg>
        <pc:picChg chg="add del mod ord">
          <ac:chgData name="Spencer LaGesse" userId="6783f0a9-d793-434c-b991-c9ee68bf8477" providerId="ADAL" clId="{C3BE2B21-958E-4F25-A1B2-80298D0EB566}" dt="2023-03-07T02:28:06.301" v="13326"/>
          <ac:picMkLst>
            <pc:docMk/>
            <pc:sldMk cId="3292638298" sldId="260"/>
            <ac:picMk id="35" creationId="{2F21BF96-EEED-425E-E831-F8B4A1D32BBB}"/>
          </ac:picMkLst>
        </pc:picChg>
        <pc:picChg chg="add mod">
          <ac:chgData name="Spencer LaGesse" userId="6783f0a9-d793-434c-b991-c9ee68bf8477" providerId="ADAL" clId="{C3BE2B21-958E-4F25-A1B2-80298D0EB566}" dt="2023-03-07T02:28:06.301" v="13326"/>
          <ac:picMkLst>
            <pc:docMk/>
            <pc:sldMk cId="3292638298" sldId="260"/>
            <ac:picMk id="36" creationId="{884B196D-17BE-1CA0-0326-69F767300CC4}"/>
          </ac:picMkLst>
        </pc:picChg>
      </pc:sldChg>
      <pc:sldChg chg="addSp delSp modSp new mod modTransition modAnim modNotesTx">
        <pc:chgData name="Spencer LaGesse" userId="6783f0a9-d793-434c-b991-c9ee68bf8477" providerId="ADAL" clId="{C3BE2B21-958E-4F25-A1B2-80298D0EB566}" dt="2023-03-07T02:31:04.058" v="13335"/>
        <pc:sldMkLst>
          <pc:docMk/>
          <pc:sldMk cId="680183410" sldId="261"/>
        </pc:sldMkLst>
        <pc:spChg chg="mod">
          <ac:chgData name="Spencer LaGesse" userId="6783f0a9-d793-434c-b991-c9ee68bf8477" providerId="ADAL" clId="{C3BE2B21-958E-4F25-A1B2-80298D0EB566}" dt="2023-02-28T02:24:27.444" v="1273" actId="20577"/>
          <ac:spMkLst>
            <pc:docMk/>
            <pc:sldMk cId="680183410" sldId="261"/>
            <ac:spMk id="2" creationId="{B9A36720-CF44-BFC1-F25B-EC58593F88D5}"/>
          </ac:spMkLst>
        </pc:spChg>
        <pc:spChg chg="mod">
          <ac:chgData name="Spencer LaGesse" userId="6783f0a9-d793-434c-b991-c9ee68bf8477" providerId="ADAL" clId="{C3BE2B21-958E-4F25-A1B2-80298D0EB566}" dt="2023-02-28T02:25:56.956" v="1334" actId="20577"/>
          <ac:spMkLst>
            <pc:docMk/>
            <pc:sldMk cId="680183410" sldId="261"/>
            <ac:spMk id="3" creationId="{574F5BE6-8D85-9A2F-4104-C5BC2FE1274E}"/>
          </ac:spMkLst>
        </pc:spChg>
        <pc:picChg chg="add del mod">
          <ac:chgData name="Spencer LaGesse" userId="6783f0a9-d793-434c-b991-c9ee68bf8477" providerId="ADAL" clId="{C3BE2B21-958E-4F25-A1B2-80298D0EB566}" dt="2023-03-07T02:29:46.460" v="13328"/>
          <ac:picMkLst>
            <pc:docMk/>
            <pc:sldMk cId="680183410" sldId="261"/>
            <ac:picMk id="5" creationId="{C8EE8529-EA06-5ADB-6822-8DEF838D5B1C}"/>
          </ac:picMkLst>
        </pc:picChg>
        <pc:picChg chg="add del mod">
          <ac:chgData name="Spencer LaGesse" userId="6783f0a9-d793-434c-b991-c9ee68bf8477" providerId="ADAL" clId="{C3BE2B21-958E-4F25-A1B2-80298D0EB566}" dt="2023-03-07T01:59:36.690" v="13270"/>
          <ac:picMkLst>
            <pc:docMk/>
            <pc:sldMk cId="680183410" sldId="261"/>
            <ac:picMk id="8" creationId="{1AAF1C1C-A825-05FE-E6C7-9C1C1603E551}"/>
          </ac:picMkLst>
        </pc:picChg>
        <pc:picChg chg="add del mod">
          <ac:chgData name="Spencer LaGesse" userId="6783f0a9-d793-434c-b991-c9ee68bf8477" providerId="ADAL" clId="{C3BE2B21-958E-4F25-A1B2-80298D0EB566}" dt="2023-03-07T02:30:01.797" v="13329"/>
          <ac:picMkLst>
            <pc:docMk/>
            <pc:sldMk cId="680183410" sldId="261"/>
            <ac:picMk id="12" creationId="{81F210EF-8470-E6DA-4FB3-FFD06806461D}"/>
          </ac:picMkLst>
        </pc:picChg>
        <pc:picChg chg="add del mod">
          <ac:chgData name="Spencer LaGesse" userId="6783f0a9-d793-434c-b991-c9ee68bf8477" providerId="ADAL" clId="{C3BE2B21-958E-4F25-A1B2-80298D0EB566}" dt="2023-03-07T02:30:03.731" v="13331"/>
          <ac:picMkLst>
            <pc:docMk/>
            <pc:sldMk cId="680183410" sldId="261"/>
            <ac:picMk id="13" creationId="{11203AB6-4381-A7CA-2C7A-B4F6E53CDFE6}"/>
          </ac:picMkLst>
        </pc:picChg>
        <pc:picChg chg="add del mod ord">
          <ac:chgData name="Spencer LaGesse" userId="6783f0a9-d793-434c-b991-c9ee68bf8477" providerId="ADAL" clId="{C3BE2B21-958E-4F25-A1B2-80298D0EB566}" dt="2023-03-07T02:30:14.797" v="13332"/>
          <ac:picMkLst>
            <pc:docMk/>
            <pc:sldMk cId="680183410" sldId="261"/>
            <ac:picMk id="16" creationId="{AA222FE4-9886-1949-7D1A-A657F393D3DD}"/>
          </ac:picMkLst>
        </pc:picChg>
        <pc:picChg chg="add del mod">
          <ac:chgData name="Spencer LaGesse" userId="6783f0a9-d793-434c-b991-c9ee68bf8477" providerId="ADAL" clId="{C3BE2B21-958E-4F25-A1B2-80298D0EB566}" dt="2023-03-07T02:30:16.309" v="13334"/>
          <ac:picMkLst>
            <pc:docMk/>
            <pc:sldMk cId="680183410" sldId="261"/>
            <ac:picMk id="17" creationId="{6CB0ECDB-E6A4-DE65-F162-1DE02A0ACEA9}"/>
          </ac:picMkLst>
        </pc:picChg>
        <pc:picChg chg="add del mod ord">
          <ac:chgData name="Spencer LaGesse" userId="6783f0a9-d793-434c-b991-c9ee68bf8477" providerId="ADAL" clId="{C3BE2B21-958E-4F25-A1B2-80298D0EB566}" dt="2023-03-07T02:31:04.058" v="13335"/>
          <ac:picMkLst>
            <pc:docMk/>
            <pc:sldMk cId="680183410" sldId="261"/>
            <ac:picMk id="20" creationId="{656C8F87-5768-7CF0-F02C-29E6CCAD4CD0}"/>
          </ac:picMkLst>
        </pc:picChg>
        <pc:picChg chg="add mod">
          <ac:chgData name="Spencer LaGesse" userId="6783f0a9-d793-434c-b991-c9ee68bf8477" providerId="ADAL" clId="{C3BE2B21-958E-4F25-A1B2-80298D0EB566}" dt="2023-03-07T02:31:04.058" v="13335"/>
          <ac:picMkLst>
            <pc:docMk/>
            <pc:sldMk cId="680183410" sldId="261"/>
            <ac:picMk id="21" creationId="{F07DB790-8F6B-E6F9-DA3E-F98544FFBBCF}"/>
          </ac:picMkLst>
        </pc:picChg>
      </pc:sldChg>
      <pc:sldChg chg="addSp delSp modSp new mod modTransition modClrScheme modAnim chgLayout modNotesTx">
        <pc:chgData name="Spencer LaGesse" userId="6783f0a9-d793-434c-b991-c9ee68bf8477" providerId="ADAL" clId="{C3BE2B21-958E-4F25-A1B2-80298D0EB566}" dt="2023-03-07T02:38:51.057" v="13348"/>
        <pc:sldMkLst>
          <pc:docMk/>
          <pc:sldMk cId="1763531652" sldId="262"/>
        </pc:sldMkLst>
        <pc:spChg chg="mod ord">
          <ac:chgData name="Spencer LaGesse" userId="6783f0a9-d793-434c-b991-c9ee68bf8477" providerId="ADAL" clId="{C3BE2B21-958E-4F25-A1B2-80298D0EB566}" dt="2023-02-28T02:31:21.368" v="1487" actId="700"/>
          <ac:spMkLst>
            <pc:docMk/>
            <pc:sldMk cId="1763531652" sldId="262"/>
            <ac:spMk id="2" creationId="{6C6BAEE4-0CDC-366B-D960-EF677FBFA394}"/>
          </ac:spMkLst>
        </pc:spChg>
        <pc:spChg chg="del mod ord">
          <ac:chgData name="Spencer LaGesse" userId="6783f0a9-d793-434c-b991-c9ee68bf8477" providerId="ADAL" clId="{C3BE2B21-958E-4F25-A1B2-80298D0EB566}" dt="2023-02-28T02:28:04.328" v="1369" actId="700"/>
          <ac:spMkLst>
            <pc:docMk/>
            <pc:sldMk cId="1763531652" sldId="262"/>
            <ac:spMk id="3" creationId="{DA972A51-6A5D-7CFA-FC2B-0D3BAF156A53}"/>
          </ac:spMkLst>
        </pc:spChg>
        <pc:spChg chg="add del mod ord">
          <ac:chgData name="Spencer LaGesse" userId="6783f0a9-d793-434c-b991-c9ee68bf8477" providerId="ADAL" clId="{C3BE2B21-958E-4F25-A1B2-80298D0EB566}" dt="2023-02-28T02:28:11.762" v="1370" actId="700"/>
          <ac:spMkLst>
            <pc:docMk/>
            <pc:sldMk cId="1763531652" sldId="262"/>
            <ac:spMk id="4" creationId="{6C3CB55B-1C91-54FB-B046-9648F98270C8}"/>
          </ac:spMkLst>
        </pc:spChg>
        <pc:spChg chg="add del mod ord">
          <ac:chgData name="Spencer LaGesse" userId="6783f0a9-d793-434c-b991-c9ee68bf8477" providerId="ADAL" clId="{C3BE2B21-958E-4F25-A1B2-80298D0EB566}" dt="2023-02-28T02:28:11.762" v="1370" actId="700"/>
          <ac:spMkLst>
            <pc:docMk/>
            <pc:sldMk cId="1763531652" sldId="262"/>
            <ac:spMk id="5" creationId="{1F34CEB3-350A-C799-5CCF-5AD26E2BFAD5}"/>
          </ac:spMkLst>
        </pc:spChg>
        <pc:spChg chg="add mod ord">
          <ac:chgData name="Spencer LaGesse" userId="6783f0a9-d793-434c-b991-c9ee68bf8477" providerId="ADAL" clId="{C3BE2B21-958E-4F25-A1B2-80298D0EB566}" dt="2023-02-28T02:31:21.368" v="1487" actId="700"/>
          <ac:spMkLst>
            <pc:docMk/>
            <pc:sldMk cId="1763531652" sldId="262"/>
            <ac:spMk id="6" creationId="{A70BB12A-FC74-9B06-08FC-176CD30920D8}"/>
          </ac:spMkLst>
        </pc:spChg>
        <pc:spChg chg="add del mod ord">
          <ac:chgData name="Spencer LaGesse" userId="6783f0a9-d793-434c-b991-c9ee68bf8477" providerId="ADAL" clId="{C3BE2B21-958E-4F25-A1B2-80298D0EB566}" dt="2023-02-28T02:30:00.601" v="1473" actId="931"/>
          <ac:spMkLst>
            <pc:docMk/>
            <pc:sldMk cId="1763531652" sldId="262"/>
            <ac:spMk id="7" creationId="{2F42292E-0C65-EFA3-9001-31FB9AD87017}"/>
          </ac:spMkLst>
        </pc:spChg>
        <pc:spChg chg="add del mod">
          <ac:chgData name="Spencer LaGesse" userId="6783f0a9-d793-434c-b991-c9ee68bf8477" providerId="ADAL" clId="{C3BE2B21-958E-4F25-A1B2-80298D0EB566}" dt="2023-02-28T02:30:39.639" v="1483" actId="478"/>
          <ac:spMkLst>
            <pc:docMk/>
            <pc:sldMk cId="1763531652" sldId="262"/>
            <ac:spMk id="11" creationId="{A7968D7B-5D1E-C90F-1013-720014D40E78}"/>
          </ac:spMkLst>
        </pc:spChg>
        <pc:spChg chg="add mod ord">
          <ac:chgData name="Spencer LaGesse" userId="6783f0a9-d793-434c-b991-c9ee68bf8477" providerId="ADAL" clId="{C3BE2B21-958E-4F25-A1B2-80298D0EB566}" dt="2023-02-28T02:41:06.097" v="1910" actId="14100"/>
          <ac:spMkLst>
            <pc:docMk/>
            <pc:sldMk cId="1763531652" sldId="262"/>
            <ac:spMk id="14" creationId="{543D493E-3CAD-5B9E-6A21-8477C41F38C9}"/>
          </ac:spMkLst>
        </pc:spChg>
        <pc:spChg chg="add mod ord">
          <ac:chgData name="Spencer LaGesse" userId="6783f0a9-d793-434c-b991-c9ee68bf8477" providerId="ADAL" clId="{C3BE2B21-958E-4F25-A1B2-80298D0EB566}" dt="2023-02-28T02:40:41.075" v="1909" actId="14100"/>
          <ac:spMkLst>
            <pc:docMk/>
            <pc:sldMk cId="1763531652" sldId="262"/>
            <ac:spMk id="15" creationId="{849A4807-ED22-652C-902B-CDCEA24717BF}"/>
          </ac:spMkLst>
        </pc:spChg>
        <pc:picChg chg="add del mod">
          <ac:chgData name="Spencer LaGesse" userId="6783f0a9-d793-434c-b991-c9ee68bf8477" providerId="ADAL" clId="{C3BE2B21-958E-4F25-A1B2-80298D0EB566}" dt="2023-02-28T02:30:37.586" v="1482" actId="478"/>
          <ac:picMkLst>
            <pc:docMk/>
            <pc:sldMk cId="1763531652" sldId="262"/>
            <ac:picMk id="9" creationId="{51A862B3-DBA6-F6FA-B9BF-87F3B5AAC4EA}"/>
          </ac:picMkLst>
        </pc:picChg>
        <pc:picChg chg="add del mod">
          <ac:chgData name="Spencer LaGesse" userId="6783f0a9-d793-434c-b991-c9ee68bf8477" providerId="ADAL" clId="{C3BE2B21-958E-4F25-A1B2-80298D0EB566}" dt="2023-03-07T02:33:33.591" v="13338"/>
          <ac:picMkLst>
            <pc:docMk/>
            <pc:sldMk cId="1763531652" sldId="262"/>
            <ac:picMk id="11" creationId="{B6E2F18C-8BE1-D2E8-DB2C-3FFD83F99DEA}"/>
          </ac:picMkLst>
        </pc:picChg>
        <pc:picChg chg="add mod">
          <ac:chgData name="Spencer LaGesse" userId="6783f0a9-d793-434c-b991-c9ee68bf8477" providerId="ADAL" clId="{C3BE2B21-958E-4F25-A1B2-80298D0EB566}" dt="2023-02-28T02:33:24.080" v="1514" actId="207"/>
          <ac:picMkLst>
            <pc:docMk/>
            <pc:sldMk cId="1763531652" sldId="262"/>
            <ac:picMk id="13" creationId="{BDF35210-B66E-80A0-987A-1C398C661605}"/>
          </ac:picMkLst>
        </pc:picChg>
        <pc:picChg chg="add del mod">
          <ac:chgData name="Spencer LaGesse" userId="6783f0a9-d793-434c-b991-c9ee68bf8477" providerId="ADAL" clId="{C3BE2B21-958E-4F25-A1B2-80298D0EB566}" dt="2023-03-07T02:34:39.474" v="13339"/>
          <ac:picMkLst>
            <pc:docMk/>
            <pc:sldMk cId="1763531652" sldId="262"/>
            <ac:picMk id="17" creationId="{E64C2560-9A26-7307-01E5-BA7CACD6181C}"/>
          </ac:picMkLst>
        </pc:picChg>
        <pc:picChg chg="add del mod">
          <ac:chgData name="Spencer LaGesse" userId="6783f0a9-d793-434c-b991-c9ee68bf8477" providerId="ADAL" clId="{C3BE2B21-958E-4F25-A1B2-80298D0EB566}" dt="2023-03-07T02:34:54.496" v="13341"/>
          <ac:picMkLst>
            <pc:docMk/>
            <pc:sldMk cId="1763531652" sldId="262"/>
            <ac:picMk id="18" creationId="{A5956B14-2718-527F-AD68-5EB91D9866DC}"/>
          </ac:picMkLst>
        </pc:picChg>
        <pc:picChg chg="add del mod">
          <ac:chgData name="Spencer LaGesse" userId="6783f0a9-d793-434c-b991-c9ee68bf8477" providerId="ADAL" clId="{C3BE2B21-958E-4F25-A1B2-80298D0EB566}" dt="2023-03-07T01:59:36.690" v="13270"/>
          <ac:picMkLst>
            <pc:docMk/>
            <pc:sldMk cId="1763531652" sldId="262"/>
            <ac:picMk id="20" creationId="{048621AA-A6CE-39E3-662D-2CF90E4D667C}"/>
          </ac:picMkLst>
        </pc:picChg>
        <pc:picChg chg="add del mod ord">
          <ac:chgData name="Spencer LaGesse" userId="6783f0a9-d793-434c-b991-c9ee68bf8477" providerId="ADAL" clId="{C3BE2B21-958E-4F25-A1B2-80298D0EB566}" dt="2023-03-07T02:35:58.397" v="13342"/>
          <ac:picMkLst>
            <pc:docMk/>
            <pc:sldMk cId="1763531652" sldId="262"/>
            <ac:picMk id="23" creationId="{625DBCB9-A2F0-C182-5800-7421EF35B119}"/>
          </ac:picMkLst>
        </pc:picChg>
        <pc:picChg chg="add del mod">
          <ac:chgData name="Spencer LaGesse" userId="6783f0a9-d793-434c-b991-c9ee68bf8477" providerId="ADAL" clId="{C3BE2B21-958E-4F25-A1B2-80298D0EB566}" dt="2023-03-07T02:36:39.494" v="13344"/>
          <ac:picMkLst>
            <pc:docMk/>
            <pc:sldMk cId="1763531652" sldId="262"/>
            <ac:picMk id="24" creationId="{3FE19300-F56A-887B-4AAA-B758C41FDCC0}"/>
          </ac:picMkLst>
        </pc:picChg>
        <pc:picChg chg="add del mod ord">
          <ac:chgData name="Spencer LaGesse" userId="6783f0a9-d793-434c-b991-c9ee68bf8477" providerId="ADAL" clId="{C3BE2B21-958E-4F25-A1B2-80298D0EB566}" dt="2023-03-07T02:37:38.600" v="13345"/>
          <ac:picMkLst>
            <pc:docMk/>
            <pc:sldMk cId="1763531652" sldId="262"/>
            <ac:picMk id="28" creationId="{BE9B5BB2-BC1B-F840-1E1D-7E242527198A}"/>
          </ac:picMkLst>
        </pc:picChg>
        <pc:picChg chg="add del mod">
          <ac:chgData name="Spencer LaGesse" userId="6783f0a9-d793-434c-b991-c9ee68bf8477" providerId="ADAL" clId="{C3BE2B21-958E-4F25-A1B2-80298D0EB566}" dt="2023-03-07T02:37:46.925" v="13347"/>
          <ac:picMkLst>
            <pc:docMk/>
            <pc:sldMk cId="1763531652" sldId="262"/>
            <ac:picMk id="29" creationId="{241E953C-A835-C038-23B2-156AACCFA056}"/>
          </ac:picMkLst>
        </pc:picChg>
        <pc:picChg chg="add del mod ord">
          <ac:chgData name="Spencer LaGesse" userId="6783f0a9-d793-434c-b991-c9ee68bf8477" providerId="ADAL" clId="{C3BE2B21-958E-4F25-A1B2-80298D0EB566}" dt="2023-03-07T02:38:51.057" v="13348"/>
          <ac:picMkLst>
            <pc:docMk/>
            <pc:sldMk cId="1763531652" sldId="262"/>
            <ac:picMk id="32" creationId="{28E0F4E0-EBD0-28D2-634A-FD718FD51CC9}"/>
          </ac:picMkLst>
        </pc:picChg>
        <pc:picChg chg="add mod">
          <ac:chgData name="Spencer LaGesse" userId="6783f0a9-d793-434c-b991-c9ee68bf8477" providerId="ADAL" clId="{C3BE2B21-958E-4F25-A1B2-80298D0EB566}" dt="2023-03-07T02:38:51.057" v="13348"/>
          <ac:picMkLst>
            <pc:docMk/>
            <pc:sldMk cId="1763531652" sldId="262"/>
            <ac:picMk id="33" creationId="{FD4F0A1D-C1FE-5893-F870-942741775C27}"/>
          </ac:picMkLst>
        </pc:picChg>
      </pc:sldChg>
      <pc:sldChg chg="addSp delSp modSp new mod modTransition modAnim modNotesTx">
        <pc:chgData name="Spencer LaGesse" userId="6783f0a9-d793-434c-b991-c9ee68bf8477" providerId="ADAL" clId="{C3BE2B21-958E-4F25-A1B2-80298D0EB566}" dt="2023-03-07T02:40:24.477" v="13349"/>
        <pc:sldMkLst>
          <pc:docMk/>
          <pc:sldMk cId="2947228861" sldId="263"/>
        </pc:sldMkLst>
        <pc:spChg chg="mod">
          <ac:chgData name="Spencer LaGesse" userId="6783f0a9-d793-434c-b991-c9ee68bf8477" providerId="ADAL" clId="{C3BE2B21-958E-4F25-A1B2-80298D0EB566}" dt="2023-02-28T20:08:36.981" v="1926" actId="20577"/>
          <ac:spMkLst>
            <pc:docMk/>
            <pc:sldMk cId="2947228861" sldId="263"/>
            <ac:spMk id="2" creationId="{A2D38C62-051B-D924-7477-16D2602B0A73}"/>
          </ac:spMkLst>
        </pc:spChg>
        <pc:spChg chg="del">
          <ac:chgData name="Spencer LaGesse" userId="6783f0a9-d793-434c-b991-c9ee68bf8477" providerId="ADAL" clId="{C3BE2B21-958E-4F25-A1B2-80298D0EB566}" dt="2023-02-28T20:15:25.253" v="1927" actId="22"/>
          <ac:spMkLst>
            <pc:docMk/>
            <pc:sldMk cId="2947228861" sldId="263"/>
            <ac:spMk id="3" creationId="{A812290B-35E8-3832-D3C7-475BFFE82E96}"/>
          </ac:spMkLst>
        </pc:spChg>
        <pc:spChg chg="add mod">
          <ac:chgData name="Spencer LaGesse" userId="6783f0a9-d793-434c-b991-c9ee68bf8477" providerId="ADAL" clId="{C3BE2B21-958E-4F25-A1B2-80298D0EB566}" dt="2023-03-06T23:05:19.937" v="13127" actId="5793"/>
          <ac:spMkLst>
            <pc:docMk/>
            <pc:sldMk cId="2947228861" sldId="263"/>
            <ac:spMk id="4" creationId="{28315CA6-112F-6F2B-4096-852CBCE6166C}"/>
          </ac:spMkLst>
        </pc:spChg>
        <pc:picChg chg="add del mod ord">
          <ac:chgData name="Spencer LaGesse" userId="6783f0a9-d793-434c-b991-c9ee68bf8477" providerId="ADAL" clId="{C3BE2B21-958E-4F25-A1B2-80298D0EB566}" dt="2023-03-06T23:01:56.694" v="13060" actId="478"/>
          <ac:picMkLst>
            <pc:docMk/>
            <pc:sldMk cId="2947228861" sldId="263"/>
            <ac:picMk id="5" creationId="{E31D53CF-3F5B-4CFB-2293-04D728CFD963}"/>
          </ac:picMkLst>
        </pc:picChg>
        <pc:picChg chg="add mod">
          <ac:chgData name="Spencer LaGesse" userId="6783f0a9-d793-434c-b991-c9ee68bf8477" providerId="ADAL" clId="{C3BE2B21-958E-4F25-A1B2-80298D0EB566}" dt="2023-03-06T23:07:03.883" v="13130" actId="1076"/>
          <ac:picMkLst>
            <pc:docMk/>
            <pc:sldMk cId="2947228861" sldId="263"/>
            <ac:picMk id="7" creationId="{EC228B48-98D9-F260-1B5D-810BD51FB0C0}"/>
          </ac:picMkLst>
        </pc:picChg>
        <pc:picChg chg="add del mod">
          <ac:chgData name="Spencer LaGesse" userId="6783f0a9-d793-434c-b991-c9ee68bf8477" providerId="ADAL" clId="{C3BE2B21-958E-4F25-A1B2-80298D0EB566}" dt="2023-03-07T01:59:36.690" v="13270"/>
          <ac:picMkLst>
            <pc:docMk/>
            <pc:sldMk cId="2947228861" sldId="263"/>
            <ac:picMk id="10" creationId="{747FCAFD-5A89-BFC5-8CFA-D2A3CB3E6FAC}"/>
          </ac:picMkLst>
        </pc:picChg>
        <pc:picChg chg="add mod">
          <ac:chgData name="Spencer LaGesse" userId="6783f0a9-d793-434c-b991-c9ee68bf8477" providerId="ADAL" clId="{C3BE2B21-958E-4F25-A1B2-80298D0EB566}" dt="2023-03-07T02:40:24.477" v="13349"/>
          <ac:picMkLst>
            <pc:docMk/>
            <pc:sldMk cId="2947228861" sldId="263"/>
            <ac:picMk id="15" creationId="{737A8EB4-9289-2B7D-2D26-9D341C7CBFAE}"/>
          </ac:picMkLst>
        </pc:picChg>
      </pc:sldChg>
    </pc:docChg>
  </pc:docChgLst>
</pc:chgInfo>
</file>

<file path=ppt/media/image1.jpeg>
</file>

<file path=ppt/media/image10.svg>
</file>

<file path=ppt/media/image11.png>
</file>

<file path=ppt/media/image2.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A527AC-A40F-4994-81AE-4B8398A41947}" type="datetimeFigureOut">
              <a:rPr lang="en-US" smtClean="0"/>
              <a:t>3/6/2023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60E6BE-314F-4321-91B4-9567A51EE88F}" type="slidenum">
              <a:rPr lang="en-US" smtClean="0"/>
              <a:t>‹#›</a:t>
            </a:fld>
            <a:endParaRPr lang="en-US" dirty="0"/>
          </a:p>
        </p:txBody>
      </p:sp>
    </p:spTree>
    <p:extLst>
      <p:ext uri="{BB962C8B-B14F-4D97-AF65-F5344CB8AC3E}">
        <p14:creationId xmlns:p14="http://schemas.microsoft.com/office/powerpoint/2010/main" val="288675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Spencer LaGesse, and I am a member of the IHE IT Infrastructure Technical Committee. Today, I am going to tell you about the Document Sharing Across Network Topologies White Paper. I will explain the purpose of the white paper, the interoperability use cases addressed by it, and how it uses the Mobile Care Services Discovery integration profile as the basis of recommended document sharing network directory architectures. </a:t>
            </a:r>
          </a:p>
        </p:txBody>
      </p:sp>
      <p:sp>
        <p:nvSpPr>
          <p:cNvPr id="4" name="Slide Number Placeholder 3"/>
          <p:cNvSpPr>
            <a:spLocks noGrp="1"/>
          </p:cNvSpPr>
          <p:nvPr>
            <p:ph type="sldNum" sz="quarter" idx="5"/>
          </p:nvPr>
        </p:nvSpPr>
        <p:spPr/>
        <p:txBody>
          <a:bodyPr/>
          <a:lstStyle/>
          <a:p>
            <a:fld id="{5060E6BE-314F-4321-91B4-9567A51EE88F}" type="slidenum">
              <a:rPr lang="en-US" smtClean="0"/>
              <a:t>1</a:t>
            </a:fld>
            <a:endParaRPr lang="en-US" dirty="0"/>
          </a:p>
        </p:txBody>
      </p:sp>
    </p:spTree>
    <p:extLst>
      <p:ext uri="{BB962C8B-B14F-4D97-AF65-F5344CB8AC3E}">
        <p14:creationId xmlns:p14="http://schemas.microsoft.com/office/powerpoint/2010/main" val="793713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IHE has a long history of developing integration profiles and supporting materials that help Healthcare IT architects construct document sharing ecosystems. The XDS family of integration profiles and the Enabling Document Sharing Health Information Exchange Using IHE Profiles White Paper provide guidance that healthcare communities can use to enable community wide and cross community document sharing. However, many of the document sharing networks that have emerged were originally designed with a limited scope, supporting only single jurisdictions or exchange purposes. These networks have grown over time, but members of different networks remained unable to exchange information with one another. This results in a common desire for multiple networks to become interconnected, allowing the members of both networks to communicate amongst one another. </a:t>
            </a:r>
          </a:p>
        </p:txBody>
      </p:sp>
      <p:sp>
        <p:nvSpPr>
          <p:cNvPr id="4" name="Slide Number Placeholder 3"/>
          <p:cNvSpPr>
            <a:spLocks noGrp="1"/>
          </p:cNvSpPr>
          <p:nvPr>
            <p:ph type="sldNum" sz="quarter" idx="5"/>
          </p:nvPr>
        </p:nvSpPr>
        <p:spPr/>
        <p:txBody>
          <a:bodyPr/>
          <a:lstStyle/>
          <a:p>
            <a:fld id="{5060E6BE-314F-4321-91B4-9567A51EE88F}" type="slidenum">
              <a:rPr lang="en-US" smtClean="0"/>
              <a:t>2</a:t>
            </a:fld>
            <a:endParaRPr lang="en-US" dirty="0"/>
          </a:p>
        </p:txBody>
      </p:sp>
    </p:spTree>
    <p:extLst>
      <p:ext uri="{BB962C8B-B14F-4D97-AF65-F5344CB8AC3E}">
        <p14:creationId xmlns:p14="http://schemas.microsoft.com/office/powerpoint/2010/main" val="908435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different networks choose to become interconnected, they form a multi-layered network, or a Network of Networks.  The newly formed network is often developed and administered by a separate Organization from the members of each of the original networks . This results in several technical challenges that must be overcome for the interconnection to be successful. </a:t>
            </a:r>
          </a:p>
          <a:p>
            <a:r>
              <a:rPr lang="en-US" dirty="0"/>
              <a:t>Members of each network must be able to discover one another, meaning the directories for both networks must be combined. </a:t>
            </a:r>
          </a:p>
          <a:p>
            <a:r>
              <a:rPr lang="en-US" dirty="0"/>
              <a:t>In addition, the authentication and authorization policies of each network must be reconciled. This often results in intermediary systems that must mediate the access requirements of both networks, and these intermediaries might also provide health data aggregation services. </a:t>
            </a:r>
          </a:p>
          <a:p>
            <a:r>
              <a:rPr lang="en-US" dirty="0"/>
              <a:t>This amounts to a technical challenge that must be successfully navigated jointly by all the stakeholders in each of the networks. </a:t>
            </a:r>
          </a:p>
        </p:txBody>
      </p:sp>
      <p:sp>
        <p:nvSpPr>
          <p:cNvPr id="4" name="Slide Number Placeholder 3"/>
          <p:cNvSpPr>
            <a:spLocks noGrp="1"/>
          </p:cNvSpPr>
          <p:nvPr>
            <p:ph type="sldNum" sz="quarter" idx="5"/>
          </p:nvPr>
        </p:nvSpPr>
        <p:spPr/>
        <p:txBody>
          <a:bodyPr/>
          <a:lstStyle/>
          <a:p>
            <a:fld id="{5060E6BE-314F-4321-91B4-9567A51EE88F}" type="slidenum">
              <a:rPr lang="en-US" smtClean="0"/>
              <a:t>3</a:t>
            </a:fld>
            <a:endParaRPr lang="en-US" dirty="0"/>
          </a:p>
        </p:txBody>
      </p:sp>
    </p:spTree>
    <p:extLst>
      <p:ext uri="{BB962C8B-B14F-4D97-AF65-F5344CB8AC3E}">
        <p14:creationId xmlns:p14="http://schemas.microsoft.com/office/powerpoint/2010/main" val="1104651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Document Sharing Across Topologies White Paper aims to help network architects navigate the technical challenges introduced by the creation of large multi-layered networks. It does so by expanding upon the previous Enabling Document Sharing Health Information Exchange Using IHE Profiles white paper to explain how different document sharing communities might combine their networks into a larger, multi-layered document sharing network. When this happens, a more complex network topology emerges, and it is often necessary to represent the network in a centralized directory so that members can discover one another. This white paper recommends a FHIR directory structure that satisfies this need, based on the Mobile Care Services Discovery Integration Profile. </a:t>
            </a:r>
          </a:p>
        </p:txBody>
      </p:sp>
      <p:sp>
        <p:nvSpPr>
          <p:cNvPr id="4" name="Slide Number Placeholder 3"/>
          <p:cNvSpPr>
            <a:spLocks noGrp="1"/>
          </p:cNvSpPr>
          <p:nvPr>
            <p:ph type="sldNum" sz="quarter" idx="5"/>
          </p:nvPr>
        </p:nvSpPr>
        <p:spPr/>
        <p:txBody>
          <a:bodyPr/>
          <a:lstStyle/>
          <a:p>
            <a:fld id="{5060E6BE-314F-4321-91B4-9567A51EE88F}" type="slidenum">
              <a:rPr lang="en-US" smtClean="0"/>
              <a:t>4</a:t>
            </a:fld>
            <a:endParaRPr lang="en-US" dirty="0"/>
          </a:p>
        </p:txBody>
      </p:sp>
    </p:spTree>
    <p:extLst>
      <p:ext uri="{BB962C8B-B14F-4D97-AF65-F5344CB8AC3E}">
        <p14:creationId xmlns:p14="http://schemas.microsoft.com/office/powerpoint/2010/main" val="2291609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primary use cases that this white paper aims to address. The first is a document access use case, where an end user needs access to a patient’s medical record stored elsewhere. When a patient moves and needs to switch to a healthcare system in a different geographic area, their new primary care provider will want to be able to find and review their medical history so that they can provide proper continuity of care. When the patient doesn’t recall all the details of their past care providers, it can be challenging to find all their records in a large exchange network. The Document Access use case attempts to explain how this need can be addressed in a multi-layered network by answering critical questions such as:</a:t>
            </a:r>
          </a:p>
          <a:p>
            <a:endParaRPr lang="en-US" dirty="0"/>
          </a:p>
          <a:p>
            <a:r>
              <a:rPr lang="en-US" dirty="0"/>
              <a:t>How can an EMR discover the existence of outside organizations with which it does not have a direct trust relationship?</a:t>
            </a:r>
          </a:p>
          <a:p>
            <a:endParaRPr lang="en-US" dirty="0"/>
          </a:p>
          <a:p>
            <a:r>
              <a:rPr lang="en-US" dirty="0"/>
              <a:t>How can a route to request information from that organization be discovered?</a:t>
            </a:r>
          </a:p>
          <a:p>
            <a:endParaRPr lang="en-US" dirty="0"/>
          </a:p>
          <a:p>
            <a:r>
              <a:rPr lang="en-US" dirty="0"/>
              <a:t>How can an EMR discretely correlate the received documents by authoring organization?</a:t>
            </a:r>
          </a:p>
          <a:p>
            <a:endParaRPr lang="en-US" dirty="0"/>
          </a:p>
          <a:p>
            <a:r>
              <a:rPr lang="en-US" dirty="0"/>
              <a:t>and</a:t>
            </a:r>
          </a:p>
          <a:p>
            <a:endParaRPr lang="en-US" dirty="0"/>
          </a:p>
          <a:p>
            <a:r>
              <a:rPr lang="en-US" dirty="0"/>
              <a:t>How can those documents be associated with the list of organizations in the directory that end users have access to?</a:t>
            </a:r>
          </a:p>
        </p:txBody>
      </p:sp>
      <p:sp>
        <p:nvSpPr>
          <p:cNvPr id="4" name="Slide Number Placeholder 3"/>
          <p:cNvSpPr>
            <a:spLocks noGrp="1"/>
          </p:cNvSpPr>
          <p:nvPr>
            <p:ph type="sldNum" sz="quarter" idx="5"/>
          </p:nvPr>
        </p:nvSpPr>
        <p:spPr/>
        <p:txBody>
          <a:bodyPr/>
          <a:lstStyle/>
          <a:p>
            <a:fld id="{5060E6BE-314F-4321-91B4-9567A51EE88F}" type="slidenum">
              <a:rPr lang="en-US" smtClean="0"/>
              <a:t>5</a:t>
            </a:fld>
            <a:endParaRPr lang="en-US" dirty="0"/>
          </a:p>
        </p:txBody>
      </p:sp>
    </p:spTree>
    <p:extLst>
      <p:ext uri="{BB962C8B-B14F-4D97-AF65-F5344CB8AC3E}">
        <p14:creationId xmlns:p14="http://schemas.microsoft.com/office/powerpoint/2010/main" val="1350299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use case presented in the paper is a push use case, where a patient needs to be referred to a distant healthcare provider for specialized care. Again, being a part of a large, multi-layered network can present discovery and routing challenges. The white paper attempts to address these challenges by addressing questions such as</a:t>
            </a:r>
          </a:p>
          <a:p>
            <a:endParaRPr lang="en-US" dirty="0"/>
          </a:p>
          <a:p>
            <a:r>
              <a:rPr lang="en-US" dirty="0"/>
              <a:t>How can an EMR discover the message transmission route to send a message to a recipient at an outside organization with which it does not have a direct trust relationship?</a:t>
            </a:r>
          </a:p>
          <a:p>
            <a:endParaRPr lang="en-US" dirty="0"/>
          </a:p>
          <a:p>
            <a:r>
              <a:rPr lang="en-US" dirty="0"/>
              <a:t>and</a:t>
            </a:r>
          </a:p>
          <a:p>
            <a:endParaRPr lang="en-US" dirty="0"/>
          </a:p>
          <a:p>
            <a:r>
              <a:rPr lang="en-US" dirty="0"/>
              <a:t>How can a pushed message be addressed to an individual or organization within a document sharing community?</a:t>
            </a:r>
          </a:p>
        </p:txBody>
      </p:sp>
      <p:sp>
        <p:nvSpPr>
          <p:cNvPr id="4" name="Slide Number Placeholder 3"/>
          <p:cNvSpPr>
            <a:spLocks noGrp="1"/>
          </p:cNvSpPr>
          <p:nvPr>
            <p:ph type="sldNum" sz="quarter" idx="5"/>
          </p:nvPr>
        </p:nvSpPr>
        <p:spPr/>
        <p:txBody>
          <a:bodyPr/>
          <a:lstStyle/>
          <a:p>
            <a:fld id="{5060E6BE-314F-4321-91B4-9567A51EE88F}" type="slidenum">
              <a:rPr lang="en-US" smtClean="0"/>
              <a:t>6</a:t>
            </a:fld>
            <a:endParaRPr lang="en-US" dirty="0"/>
          </a:p>
        </p:txBody>
      </p:sp>
    </p:spTree>
    <p:extLst>
      <p:ext uri="{BB962C8B-B14F-4D97-AF65-F5344CB8AC3E}">
        <p14:creationId xmlns:p14="http://schemas.microsoft.com/office/powerpoint/2010/main" val="1965464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previously discussed, the Mobile Care Services Discovery IHE Implementation Guide provides the basis of the FHIR Directory structure recommendation presented in the paper. mCSD’s strength lies in its profiling of the FHIR OrganizationAffiliation Resource to enable the representation of multiple organizational hierarchies. This allows for discrete representation of multiple types of relationships between Organizations, meaning information about multiple document sharing networks can co-exist with information about other hierarchical relationships between the network members. </a:t>
            </a:r>
          </a:p>
          <a:p>
            <a:endParaRPr lang="en-US" dirty="0"/>
          </a:p>
          <a:p>
            <a:r>
              <a:rPr lang="en-US" dirty="0"/>
              <a:t>Ultimately the Organization, OrganizationAffiliation, and Endpoint FHIR Resources are profiled to provide a mechanism for structuring the directory in a way that solves the technical challenges needed to address the previously mentioned use cases. </a:t>
            </a:r>
          </a:p>
        </p:txBody>
      </p:sp>
      <p:sp>
        <p:nvSpPr>
          <p:cNvPr id="4" name="Slide Number Placeholder 3"/>
          <p:cNvSpPr>
            <a:spLocks noGrp="1"/>
          </p:cNvSpPr>
          <p:nvPr>
            <p:ph type="sldNum" sz="quarter" idx="5"/>
          </p:nvPr>
        </p:nvSpPr>
        <p:spPr/>
        <p:txBody>
          <a:bodyPr/>
          <a:lstStyle/>
          <a:p>
            <a:fld id="{5060E6BE-314F-4321-91B4-9567A51EE88F}" type="slidenum">
              <a:rPr lang="en-US" smtClean="0"/>
              <a:t>7</a:t>
            </a:fld>
            <a:endParaRPr lang="en-US" dirty="0"/>
          </a:p>
        </p:txBody>
      </p:sp>
    </p:spTree>
    <p:extLst>
      <p:ext uri="{BB962C8B-B14F-4D97-AF65-F5344CB8AC3E}">
        <p14:creationId xmlns:p14="http://schemas.microsoft.com/office/powerpoint/2010/main" val="31006914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in learning about this new white paper. We are currently in a public comment period through April 3</a:t>
            </a:r>
            <a:r>
              <a:rPr lang="en-US" baseline="30000" dirty="0"/>
              <a:t>rd</a:t>
            </a:r>
            <a:r>
              <a:rPr lang="en-US" dirty="0"/>
              <a:t>, 2023. We are happy to receive your feedback, and we hope that you will find the paper useful in navigating the construction of large document sharing networks. </a:t>
            </a:r>
          </a:p>
        </p:txBody>
      </p:sp>
      <p:sp>
        <p:nvSpPr>
          <p:cNvPr id="4" name="Slide Number Placeholder 3"/>
          <p:cNvSpPr>
            <a:spLocks noGrp="1"/>
          </p:cNvSpPr>
          <p:nvPr>
            <p:ph type="sldNum" sz="quarter" idx="5"/>
          </p:nvPr>
        </p:nvSpPr>
        <p:spPr/>
        <p:txBody>
          <a:bodyPr/>
          <a:lstStyle/>
          <a:p>
            <a:fld id="{5060E6BE-314F-4321-91B4-9567A51EE88F}" type="slidenum">
              <a:rPr lang="en-US" smtClean="0"/>
              <a:t>8</a:t>
            </a:fld>
            <a:endParaRPr lang="en-US" dirty="0"/>
          </a:p>
        </p:txBody>
      </p:sp>
    </p:spTree>
    <p:extLst>
      <p:ext uri="{BB962C8B-B14F-4D97-AF65-F5344CB8AC3E}">
        <p14:creationId xmlns:p14="http://schemas.microsoft.com/office/powerpoint/2010/main" val="947900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2519459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2734629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6343885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6" name="Picture 5" descr="Background_Duo_266.jpg"/>
          <p:cNvPicPr>
            <a:picLocks noChangeAspect="1"/>
          </p:cNvPicPr>
          <p:nvPr/>
        </p:nvPicPr>
        <p:blipFill>
          <a:blip r:embed="rId2" cstate="email">
            <a:alphaModFix amt="6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3828705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4" name="Image"/>
          <p:cNvSpPr>
            <a:spLocks noGrp="1"/>
          </p:cNvSpPr>
          <p:nvPr>
            <p:ph type="pic" sz="half" idx="13"/>
          </p:nvPr>
        </p:nvSpPr>
        <p:spPr>
          <a:xfrm>
            <a:off x="6762750" y="1937742"/>
            <a:ext cx="4702969" cy="4018359"/>
          </a:xfrm>
          <a:prstGeom prst="rect">
            <a:avLst/>
          </a:prstGeom>
          <a:ln w="9525">
            <a:round/>
          </a:ln>
        </p:spPr>
        <p:txBody>
          <a:bodyPr lIns="91439" tIns="45719" rIns="91439" bIns="45719" anchor="t">
            <a:noAutofit/>
          </a:bodyPr>
          <a:lstStyle/>
          <a:p>
            <a:r>
              <a:rPr lang="en-US" dirty="0"/>
              <a:t>Click icon to add picture</a:t>
            </a:r>
            <a:endParaRPr dirty="0"/>
          </a:p>
        </p:txBody>
      </p:sp>
      <p:sp>
        <p:nvSpPr>
          <p:cNvPr id="65" name="Title Text"/>
          <p:cNvSpPr txBox="1">
            <a:spLocks noGrp="1"/>
          </p:cNvSpPr>
          <p:nvPr>
            <p:ph type="title"/>
          </p:nvPr>
        </p:nvSpPr>
        <p:spPr>
          <a:prstGeom prst="rect">
            <a:avLst/>
          </a:prstGeom>
        </p:spPr>
        <p:txBody>
          <a:bodyPr/>
          <a:lstStyle/>
          <a:p>
            <a:r>
              <a:rPr lang="en-US"/>
              <a:t>Click to edit Master title style</a:t>
            </a:r>
            <a:endParaRPr/>
          </a:p>
        </p:txBody>
      </p:sp>
      <p:sp>
        <p:nvSpPr>
          <p:cNvPr id="66" name="Body Level One…"/>
          <p:cNvSpPr txBox="1">
            <a:spLocks noGrp="1"/>
          </p:cNvSpPr>
          <p:nvPr>
            <p:ph type="body" sz="half" idx="1"/>
          </p:nvPr>
        </p:nvSpPr>
        <p:spPr>
          <a:xfrm>
            <a:off x="738188" y="1946673"/>
            <a:ext cx="5083969" cy="4018359"/>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7" name="Slide Number"/>
          <p:cNvSpPr txBox="1">
            <a:spLocks noGrp="1"/>
          </p:cNvSpPr>
          <p:nvPr>
            <p:ph type="sldNum" sz="quarter" idx="2"/>
          </p:nvPr>
        </p:nvSpPr>
        <p:spPr>
          <a:prstGeom prst="rect">
            <a:avLst/>
          </a:prstGeom>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287036133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3371360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4166029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1333157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5951950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427035"/>
            <a:ext cx="10972800" cy="1143000"/>
          </a:xfrm>
        </p:spPr>
        <p:txBody>
          <a:bodyPr/>
          <a:lstStyle/>
          <a:p>
            <a:r>
              <a:rPr lang="en-US"/>
              <a:t>Click to edit Master title style</a:t>
            </a:r>
          </a:p>
        </p:txBody>
      </p:sp>
      <p:sp>
        <p:nvSpPr>
          <p:cNvPr id="5" name="Slide Number Placeholder 4"/>
          <p:cNvSpPr>
            <a:spLocks noGrp="1"/>
          </p:cNvSpPr>
          <p:nvPr>
            <p:ph type="sldNum" sz="quarter" idx="12"/>
          </p:nvPr>
        </p:nvSpPr>
        <p:spPr>
          <a:xfrm>
            <a:off x="4673600" y="6343318"/>
            <a:ext cx="2844800" cy="365125"/>
          </a:xfrm>
        </p:spPr>
        <p:txBody>
          <a:bodyPr/>
          <a:lstStyle>
            <a:lvl1pPr algn="ctr">
              <a:defRPr/>
            </a:lvl1pPr>
          </a:lstStyle>
          <a:p>
            <a:fld id="{8ECC711A-088D-4AF6-9440-356D1B52966B}" type="slidenum">
              <a:rPr lang="en-US" smtClean="0"/>
              <a:t>‹#›</a:t>
            </a:fld>
            <a:endParaRPr lang="en-US" dirty="0"/>
          </a:p>
        </p:txBody>
      </p:sp>
      <p:pic>
        <p:nvPicPr>
          <p:cNvPr id="7" name="Afbeelding 6" descr="IHE_Services_CMYK.eps"/>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4293" y="16602"/>
            <a:ext cx="2642696" cy="616812"/>
          </a:xfrm>
          <a:prstGeom prst="rect">
            <a:avLst/>
          </a:prstGeom>
        </p:spPr>
      </p:pic>
    </p:spTree>
    <p:extLst>
      <p:ext uri="{BB962C8B-B14F-4D97-AF65-F5344CB8AC3E}">
        <p14:creationId xmlns:p14="http://schemas.microsoft.com/office/powerpoint/2010/main" val="3094105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1247874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1795635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81EE87-34F3-45D1-B9F3-AF6F7131BA3F}" type="datetimeFigureOut">
              <a:rPr lang="en-US" smtClean="0"/>
              <a:t>3/6/2023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C711A-088D-4AF6-9440-356D1B52966B}" type="slidenum">
              <a:rPr lang="en-US" smtClean="0"/>
              <a:t>‹#›</a:t>
            </a:fld>
            <a:endParaRPr lang="en-US" dirty="0"/>
          </a:p>
        </p:txBody>
      </p:sp>
    </p:spTree>
    <p:extLst>
      <p:ext uri="{BB962C8B-B14F-4D97-AF65-F5344CB8AC3E}">
        <p14:creationId xmlns:p14="http://schemas.microsoft.com/office/powerpoint/2010/main" val="88317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Background_Duo_266.jpg"/>
          <p:cNvPicPr>
            <a:picLocks noChangeAspect="1"/>
          </p:cNvPicPr>
          <p:nvPr/>
        </p:nvPicPr>
        <p:blipFill>
          <a:blip r:embed="rId15" cstate="email">
            <a:alphaModFix amt="6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81EE87-34F3-45D1-B9F3-AF6F7131BA3F}" type="datetimeFigureOut">
              <a:rPr lang="en-US" smtClean="0"/>
              <a:t>3/6/2023</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CC711A-088D-4AF6-9440-356D1B52966B}" type="slidenum">
              <a:rPr lang="en-US" smtClean="0"/>
              <a:t>‹#›</a:t>
            </a:fld>
            <a:endParaRPr lang="en-US" dirty="0"/>
          </a:p>
        </p:txBody>
      </p:sp>
      <p:pic>
        <p:nvPicPr>
          <p:cNvPr id="8" name="Picture 5" descr="PurpleGlobe.png"/>
          <p:cNvPicPr>
            <a:picLocks noChangeAspect="1"/>
          </p:cNvPicPr>
          <p:nvPr/>
        </p:nvPicPr>
        <p:blipFill>
          <a:blip r:embed="rId16"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510181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png"/><Relationship Id="rId5" Type="http://schemas.openxmlformats.org/officeDocument/2006/relationships/image" Target="../media/image8.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6.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1.png"/><Relationship Id="rId5" Type="http://schemas.openxmlformats.org/officeDocument/2006/relationships/hyperlink" Target="https://profiles.ihe.net/ITI/papers/Topologies/index.html" TargetMode="External"/><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8F2DE-65DC-8F26-C8D1-B34CC780EFC1}"/>
              </a:ext>
            </a:extLst>
          </p:cNvPr>
          <p:cNvSpPr>
            <a:spLocks noGrp="1"/>
          </p:cNvSpPr>
          <p:nvPr>
            <p:ph type="ctrTitle"/>
          </p:nvPr>
        </p:nvSpPr>
        <p:spPr/>
        <p:txBody>
          <a:bodyPr/>
          <a:lstStyle/>
          <a:p>
            <a:r>
              <a:rPr lang="en-US" dirty="0"/>
              <a:t>Document Sharing Across Network Topologies</a:t>
            </a:r>
          </a:p>
        </p:txBody>
      </p:sp>
      <p:sp>
        <p:nvSpPr>
          <p:cNvPr id="3" name="Subtitle 2">
            <a:extLst>
              <a:ext uri="{FF2B5EF4-FFF2-40B4-BE49-F238E27FC236}">
                <a16:creationId xmlns:a16="http://schemas.microsoft.com/office/drawing/2014/main" id="{FA5A32B3-ACA9-6C43-34C0-7365FF28F381}"/>
              </a:ext>
            </a:extLst>
          </p:cNvPr>
          <p:cNvSpPr>
            <a:spLocks noGrp="1"/>
          </p:cNvSpPr>
          <p:nvPr>
            <p:ph type="subTitle" idx="1"/>
          </p:nvPr>
        </p:nvSpPr>
        <p:spPr/>
        <p:txBody>
          <a:bodyPr/>
          <a:lstStyle/>
          <a:p>
            <a:r>
              <a:rPr lang="en-US" dirty="0"/>
              <a:t>IHE ITI White Paper</a:t>
            </a:r>
          </a:p>
          <a:p>
            <a:r>
              <a:rPr lang="en-US" dirty="0"/>
              <a:t>Presented by Spencer LaGesse</a:t>
            </a:r>
          </a:p>
          <a:p>
            <a:r>
              <a:rPr lang="en-US" dirty="0"/>
              <a:t>6 March 2023</a:t>
            </a:r>
          </a:p>
        </p:txBody>
      </p:sp>
      <p:pic>
        <p:nvPicPr>
          <p:cNvPr id="4" name="Picture 3">
            <a:extLst>
              <a:ext uri="{FF2B5EF4-FFF2-40B4-BE49-F238E27FC236}">
                <a16:creationId xmlns:a16="http://schemas.microsoft.com/office/drawing/2014/main" id="{0E499DD0-0CB3-2B53-6177-C36212B303AA}"/>
              </a:ext>
            </a:extLst>
          </p:cNvPr>
          <p:cNvPicPr>
            <a:picLocks noChangeAspect="1"/>
          </p:cNvPicPr>
          <p:nvPr/>
        </p:nvPicPr>
        <p:blipFill rotWithShape="1">
          <a:blip r:embed="rId5"/>
          <a:srcRect b="52640"/>
          <a:stretch/>
        </p:blipFill>
        <p:spPr>
          <a:xfrm>
            <a:off x="4551774" y="554454"/>
            <a:ext cx="3802620" cy="1106754"/>
          </a:xfrm>
          <a:prstGeom prst="rect">
            <a:avLst/>
          </a:prstGeom>
        </p:spPr>
      </p:pic>
      <p:pic>
        <p:nvPicPr>
          <p:cNvPr id="13" name="Audio 12">
            <a:hlinkClick r:id="" action="ppaction://media"/>
            <a:extLst>
              <a:ext uri="{FF2B5EF4-FFF2-40B4-BE49-F238E27FC236}">
                <a16:creationId xmlns:a16="http://schemas.microsoft.com/office/drawing/2014/main" id="{8C10422A-9365-D0DE-E8A0-86073E6ABF4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371840009"/>
      </p:ext>
    </p:extLst>
  </p:cSld>
  <p:clrMapOvr>
    <a:masterClrMapping/>
  </p:clrMapOvr>
  <mc:AlternateContent xmlns:mc="http://schemas.openxmlformats.org/markup-compatibility/2006">
    <mc:Choice xmlns:p14="http://schemas.microsoft.com/office/powerpoint/2010/main" Requires="p14">
      <p:transition spd="slow" p14:dur="2000" advTm="31858"/>
    </mc:Choice>
    <mc:Fallback>
      <p:transition spd="slow" advTm="31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DCD00-EB7F-52E9-A271-CF318E9FCA43}"/>
              </a:ext>
            </a:extLst>
          </p:cNvPr>
          <p:cNvSpPr>
            <a:spLocks noGrp="1"/>
          </p:cNvSpPr>
          <p:nvPr>
            <p:ph type="title"/>
          </p:nvPr>
        </p:nvSpPr>
        <p:spPr/>
        <p:txBody>
          <a:bodyPr/>
          <a:lstStyle/>
          <a:p>
            <a:r>
              <a:rPr lang="en-US" dirty="0"/>
              <a:t>Emergence of Document Sharing Networks</a:t>
            </a:r>
          </a:p>
        </p:txBody>
      </p:sp>
      <p:sp>
        <p:nvSpPr>
          <p:cNvPr id="4" name="Text Placeholder 3">
            <a:extLst>
              <a:ext uri="{FF2B5EF4-FFF2-40B4-BE49-F238E27FC236}">
                <a16:creationId xmlns:a16="http://schemas.microsoft.com/office/drawing/2014/main" id="{39F2831C-8492-F852-A4B9-063EDEC60425}"/>
              </a:ext>
            </a:extLst>
          </p:cNvPr>
          <p:cNvSpPr>
            <a:spLocks noGrp="1"/>
          </p:cNvSpPr>
          <p:nvPr>
            <p:ph type="body" sz="half" idx="1"/>
          </p:nvPr>
        </p:nvSpPr>
        <p:spPr>
          <a:xfrm>
            <a:off x="738188" y="1946673"/>
            <a:ext cx="5083969" cy="2797449"/>
          </a:xfrm>
        </p:spPr>
        <p:txBody>
          <a:bodyPr/>
          <a:lstStyle/>
          <a:p>
            <a:pPr>
              <a:buFont typeface="Arial" panose="020B0604020202020204" pitchFamily="34" charset="0"/>
              <a:buChar char="•"/>
            </a:pPr>
            <a:r>
              <a:rPr lang="en-US" dirty="0"/>
              <a:t>Support single jurisdictions and purposes</a:t>
            </a:r>
          </a:p>
          <a:p>
            <a:pPr>
              <a:buFont typeface="Arial" panose="020B0604020202020204" pitchFamily="34" charset="0"/>
              <a:buChar char="•"/>
            </a:pPr>
            <a:r>
              <a:rPr lang="en-US" dirty="0"/>
              <a:t>Networks tend to start small; grow larger</a:t>
            </a:r>
          </a:p>
          <a:p>
            <a:pPr>
              <a:buFont typeface="Arial" panose="020B0604020202020204" pitchFamily="34" charset="0"/>
              <a:buChar char="•"/>
            </a:pPr>
            <a:r>
              <a:rPr lang="en-US" dirty="0"/>
              <a:t>Eventually want to join</a:t>
            </a:r>
          </a:p>
        </p:txBody>
      </p:sp>
      <p:pic>
        <p:nvPicPr>
          <p:cNvPr id="9" name="Picture 8">
            <a:extLst>
              <a:ext uri="{FF2B5EF4-FFF2-40B4-BE49-F238E27FC236}">
                <a16:creationId xmlns:a16="http://schemas.microsoft.com/office/drawing/2014/main" id="{3A8D9C15-D082-3004-43CA-555C44D38607}"/>
              </a:ext>
            </a:extLst>
          </p:cNvPr>
          <p:cNvPicPr>
            <a:picLocks noChangeAspect="1"/>
          </p:cNvPicPr>
          <p:nvPr/>
        </p:nvPicPr>
        <p:blipFill>
          <a:blip r:embed="rId5"/>
          <a:stretch>
            <a:fillRect/>
          </a:stretch>
        </p:blipFill>
        <p:spPr>
          <a:xfrm>
            <a:off x="6217863" y="2724150"/>
            <a:ext cx="5457825" cy="1409700"/>
          </a:xfrm>
          <a:prstGeom prst="rect">
            <a:avLst/>
          </a:prstGeom>
        </p:spPr>
      </p:pic>
      <p:cxnSp>
        <p:nvCxnSpPr>
          <p:cNvPr id="11" name="Straight Arrow Connector 10">
            <a:extLst>
              <a:ext uri="{FF2B5EF4-FFF2-40B4-BE49-F238E27FC236}">
                <a16:creationId xmlns:a16="http://schemas.microsoft.com/office/drawing/2014/main" id="{C62A79E4-479C-A7B3-3E91-96CD797CECE2}"/>
              </a:ext>
            </a:extLst>
          </p:cNvPr>
          <p:cNvCxnSpPr/>
          <p:nvPr/>
        </p:nvCxnSpPr>
        <p:spPr>
          <a:xfrm>
            <a:off x="8538882" y="3429000"/>
            <a:ext cx="954742" cy="0"/>
          </a:xfrm>
          <a:prstGeom prst="straightConnector1">
            <a:avLst/>
          </a:prstGeom>
          <a:ln>
            <a:headEnd type="triangle"/>
            <a:tailEnd type="triangle"/>
          </a:ln>
        </p:spPr>
        <p:style>
          <a:lnRef idx="2">
            <a:schemeClr val="accent2"/>
          </a:lnRef>
          <a:fillRef idx="0">
            <a:schemeClr val="accent2"/>
          </a:fillRef>
          <a:effectRef idx="1">
            <a:schemeClr val="accent2"/>
          </a:effectRef>
          <a:fontRef idx="minor">
            <a:schemeClr val="tx1"/>
          </a:fontRef>
        </p:style>
      </p:cxnSp>
      <p:sp>
        <p:nvSpPr>
          <p:cNvPr id="12" name="TextBox 11">
            <a:extLst>
              <a:ext uri="{FF2B5EF4-FFF2-40B4-BE49-F238E27FC236}">
                <a16:creationId xmlns:a16="http://schemas.microsoft.com/office/drawing/2014/main" id="{6EAEB980-7B37-3496-C169-1385A6EFA2C5}"/>
              </a:ext>
            </a:extLst>
          </p:cNvPr>
          <p:cNvSpPr txBox="1"/>
          <p:nvPr/>
        </p:nvSpPr>
        <p:spPr>
          <a:xfrm>
            <a:off x="8338824" y="3105834"/>
            <a:ext cx="1354858" cy="646331"/>
          </a:xfrm>
          <a:prstGeom prst="rect">
            <a:avLst/>
          </a:prstGeom>
          <a:noFill/>
        </p:spPr>
        <p:txBody>
          <a:bodyPr wrap="none" rtlCol="0">
            <a:spAutoFit/>
          </a:bodyPr>
          <a:lstStyle/>
          <a:p>
            <a:pPr algn="ctr"/>
            <a:r>
              <a:rPr lang="en-US" dirty="0">
                <a:solidFill>
                  <a:srgbClr val="FF0000"/>
                </a:solidFill>
              </a:rPr>
              <a:t>No </a:t>
            </a:r>
          </a:p>
          <a:p>
            <a:pPr algn="ctr"/>
            <a:r>
              <a:rPr lang="en-US" dirty="0">
                <a:solidFill>
                  <a:srgbClr val="FF0000"/>
                </a:solidFill>
              </a:rPr>
              <a:t>Connectivity</a:t>
            </a:r>
          </a:p>
        </p:txBody>
      </p:sp>
      <p:sp>
        <p:nvSpPr>
          <p:cNvPr id="36" name="TextBox 35">
            <a:extLst>
              <a:ext uri="{FF2B5EF4-FFF2-40B4-BE49-F238E27FC236}">
                <a16:creationId xmlns:a16="http://schemas.microsoft.com/office/drawing/2014/main" id="{0E90DFF6-FEF4-2FCC-5B5C-C564DBA150EE}"/>
              </a:ext>
            </a:extLst>
          </p:cNvPr>
          <p:cNvSpPr txBox="1"/>
          <p:nvPr/>
        </p:nvSpPr>
        <p:spPr>
          <a:xfrm>
            <a:off x="817581" y="4744122"/>
            <a:ext cx="11123407" cy="1477328"/>
          </a:xfrm>
          <a:prstGeom prst="rect">
            <a:avLst/>
          </a:prstGeom>
          <a:noFill/>
        </p:spPr>
        <p:txBody>
          <a:bodyPr wrap="square" rtlCol="0">
            <a:spAutoFit/>
          </a:bodyPr>
          <a:lstStyle/>
          <a:p>
            <a:r>
              <a:rPr lang="en-US" b="1" u="sng" dirty="0"/>
              <a:t>Existing Resources:</a:t>
            </a:r>
          </a:p>
          <a:p>
            <a:pPr marL="285750" indent="-285750">
              <a:buFont typeface="Arial" panose="020B0604020202020204" pitchFamily="34" charset="0"/>
              <a:buChar char="•"/>
            </a:pPr>
            <a:r>
              <a:rPr lang="en-US" dirty="0"/>
              <a:t>XDS.b Integration Profile</a:t>
            </a:r>
          </a:p>
          <a:p>
            <a:pPr marL="285750" indent="-285750">
              <a:buFont typeface="Arial" panose="020B0604020202020204" pitchFamily="34" charset="0"/>
              <a:buChar char="•"/>
            </a:pPr>
            <a:r>
              <a:rPr lang="en-US" dirty="0"/>
              <a:t>XCA Integration Profile</a:t>
            </a:r>
          </a:p>
          <a:p>
            <a:pPr marL="285750" indent="-285750">
              <a:buFont typeface="Arial" panose="020B0604020202020204" pitchFamily="34" charset="0"/>
              <a:buChar char="•"/>
            </a:pPr>
            <a:r>
              <a:rPr lang="en-US" dirty="0"/>
              <a:t>MHD Integration Profile</a:t>
            </a:r>
          </a:p>
          <a:p>
            <a:pPr marL="285750" indent="-285750">
              <a:buFont typeface="Arial" panose="020B0604020202020204" pitchFamily="34" charset="0"/>
              <a:buChar char="•"/>
            </a:pPr>
            <a:r>
              <a:rPr lang="en-US" dirty="0"/>
              <a:t>Enabling Document Sharing Health Information Exchange Using IHE Profiles White Paper</a:t>
            </a:r>
          </a:p>
        </p:txBody>
      </p:sp>
      <p:pic>
        <p:nvPicPr>
          <p:cNvPr id="38" name="Audio 37">
            <a:hlinkClick r:id="" action="ppaction://media"/>
            <a:extLst>
              <a:ext uri="{FF2B5EF4-FFF2-40B4-BE49-F238E27FC236}">
                <a16:creationId xmlns:a16="http://schemas.microsoft.com/office/drawing/2014/main" id="{EF6F7D27-6834-A3EA-080A-ADE3331D0A2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69252263"/>
      </p:ext>
    </p:extLst>
  </p:cSld>
  <p:clrMapOvr>
    <a:masterClrMapping/>
  </p:clrMapOvr>
  <mc:AlternateContent xmlns:mc="http://schemas.openxmlformats.org/markup-compatibility/2006">
    <mc:Choice xmlns:p14="http://schemas.microsoft.com/office/powerpoint/2010/main" Requires="p14">
      <p:transition spd="med" p14:dur="700" advTm="57786">
        <p:fade/>
      </p:transition>
    </mc:Choice>
    <mc:Fallback>
      <p:transition spd="med" advTm="5778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C2EDAB4-CF0E-7341-E1AA-8788F2F1B165}"/>
              </a:ext>
            </a:extLst>
          </p:cNvPr>
          <p:cNvSpPr>
            <a:spLocks noGrp="1"/>
          </p:cNvSpPr>
          <p:nvPr>
            <p:ph type="title"/>
          </p:nvPr>
        </p:nvSpPr>
        <p:spPr/>
        <p:txBody>
          <a:bodyPr/>
          <a:lstStyle/>
          <a:p>
            <a:r>
              <a:rPr lang="en-US" dirty="0"/>
              <a:t>Networks of Networks</a:t>
            </a:r>
          </a:p>
        </p:txBody>
      </p:sp>
      <p:sp>
        <p:nvSpPr>
          <p:cNvPr id="4" name="Text Placeholder 3">
            <a:extLst>
              <a:ext uri="{FF2B5EF4-FFF2-40B4-BE49-F238E27FC236}">
                <a16:creationId xmlns:a16="http://schemas.microsoft.com/office/drawing/2014/main" id="{6D51E6E4-3362-C116-6D8B-4B55EA1E81DA}"/>
              </a:ext>
            </a:extLst>
          </p:cNvPr>
          <p:cNvSpPr>
            <a:spLocks noGrp="1"/>
          </p:cNvSpPr>
          <p:nvPr>
            <p:ph type="body" sz="half" idx="1"/>
          </p:nvPr>
        </p:nvSpPr>
        <p:spPr/>
        <p:txBody>
          <a:bodyPr/>
          <a:lstStyle/>
          <a:p>
            <a:pPr>
              <a:buFont typeface="Arial" panose="020B0604020202020204" pitchFamily="34" charset="0"/>
              <a:buChar char="•"/>
            </a:pPr>
            <a:r>
              <a:rPr lang="en-US" dirty="0"/>
              <a:t>Different networks become interconnected</a:t>
            </a:r>
          </a:p>
          <a:p>
            <a:pPr>
              <a:buFont typeface="Arial" panose="020B0604020202020204" pitchFamily="34" charset="0"/>
              <a:buChar char="•"/>
            </a:pPr>
            <a:r>
              <a:rPr lang="en-US" dirty="0"/>
              <a:t>Directories must be combined</a:t>
            </a:r>
          </a:p>
          <a:p>
            <a:pPr>
              <a:buFont typeface="Arial" panose="020B0604020202020204" pitchFamily="34" charset="0"/>
              <a:buChar char="•"/>
            </a:pPr>
            <a:r>
              <a:rPr lang="en-US" dirty="0"/>
              <a:t>Access agreements must be reconciled</a:t>
            </a:r>
          </a:p>
          <a:p>
            <a:pPr lvl="1">
              <a:buFont typeface="Arial" panose="020B0604020202020204" pitchFamily="34" charset="0"/>
              <a:buChar char="•"/>
            </a:pPr>
            <a:r>
              <a:rPr lang="en-US" dirty="0"/>
              <a:t>May result in intermediaries</a:t>
            </a:r>
          </a:p>
        </p:txBody>
      </p:sp>
      <p:pic>
        <p:nvPicPr>
          <p:cNvPr id="10" name="Picture 9">
            <a:extLst>
              <a:ext uri="{FF2B5EF4-FFF2-40B4-BE49-F238E27FC236}">
                <a16:creationId xmlns:a16="http://schemas.microsoft.com/office/drawing/2014/main" id="{EBBBC211-DBCA-20F5-232C-B4C4CEC60647}"/>
              </a:ext>
            </a:extLst>
          </p:cNvPr>
          <p:cNvPicPr>
            <a:picLocks noChangeAspect="1"/>
          </p:cNvPicPr>
          <p:nvPr/>
        </p:nvPicPr>
        <p:blipFill>
          <a:blip r:embed="rId5"/>
          <a:stretch>
            <a:fillRect/>
          </a:stretch>
        </p:blipFill>
        <p:spPr>
          <a:xfrm>
            <a:off x="6369845" y="2257425"/>
            <a:ext cx="5457825" cy="2343150"/>
          </a:xfrm>
          <a:prstGeom prst="rect">
            <a:avLst/>
          </a:prstGeom>
        </p:spPr>
      </p:pic>
      <p:pic>
        <p:nvPicPr>
          <p:cNvPr id="12" name="Audio 11">
            <a:hlinkClick r:id="" action="ppaction://media"/>
            <a:extLst>
              <a:ext uri="{FF2B5EF4-FFF2-40B4-BE49-F238E27FC236}">
                <a16:creationId xmlns:a16="http://schemas.microsoft.com/office/drawing/2014/main" id="{CEC71FC6-48A3-89B0-0AEE-B2B828858FD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0961035"/>
      </p:ext>
    </p:extLst>
  </p:cSld>
  <p:clrMapOvr>
    <a:masterClrMapping/>
  </p:clrMapOvr>
  <p:transition spd="slow" advTm="58132">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A5EC8E3-6D1D-EAB3-1E33-4C3CB2AC3AA4}"/>
              </a:ext>
            </a:extLst>
          </p:cNvPr>
          <p:cNvSpPr>
            <a:spLocks noGrp="1"/>
          </p:cNvSpPr>
          <p:nvPr>
            <p:ph type="title"/>
          </p:nvPr>
        </p:nvSpPr>
        <p:spPr/>
        <p:txBody>
          <a:bodyPr/>
          <a:lstStyle/>
          <a:p>
            <a:r>
              <a:rPr lang="en-US" dirty="0"/>
              <a:t>Document Sharing Across Topologies</a:t>
            </a:r>
          </a:p>
        </p:txBody>
      </p:sp>
      <p:sp>
        <p:nvSpPr>
          <p:cNvPr id="5" name="Content Placeholder 4">
            <a:extLst>
              <a:ext uri="{FF2B5EF4-FFF2-40B4-BE49-F238E27FC236}">
                <a16:creationId xmlns:a16="http://schemas.microsoft.com/office/drawing/2014/main" id="{186078F1-8B2C-F38E-928D-20B0287C0934}"/>
              </a:ext>
            </a:extLst>
          </p:cNvPr>
          <p:cNvSpPr>
            <a:spLocks noGrp="1"/>
          </p:cNvSpPr>
          <p:nvPr>
            <p:ph idx="1"/>
          </p:nvPr>
        </p:nvSpPr>
        <p:spPr/>
        <p:txBody>
          <a:bodyPr/>
          <a:lstStyle/>
          <a:p>
            <a:r>
              <a:rPr lang="en-US" dirty="0"/>
              <a:t>Expands upon HIE White Paper For Multi-Layered Networks</a:t>
            </a:r>
          </a:p>
          <a:p>
            <a:r>
              <a:rPr lang="en-US" dirty="0"/>
              <a:t>Discusses topology that emerges when combining networks</a:t>
            </a:r>
          </a:p>
          <a:p>
            <a:r>
              <a:rPr lang="en-US" dirty="0"/>
              <a:t>Recommends directory structure for communicating connectivity</a:t>
            </a:r>
          </a:p>
          <a:p>
            <a:pPr lvl="1"/>
            <a:r>
              <a:rPr lang="en-US" dirty="0"/>
              <a:t>Mobile Care Services Discovery (mCSD) used for basis of FHIR directory structure</a:t>
            </a:r>
          </a:p>
        </p:txBody>
      </p:sp>
      <p:pic>
        <p:nvPicPr>
          <p:cNvPr id="25" name="Audio 24">
            <a:hlinkClick r:id="" action="ppaction://media"/>
            <a:extLst>
              <a:ext uri="{FF2B5EF4-FFF2-40B4-BE49-F238E27FC236}">
                <a16:creationId xmlns:a16="http://schemas.microsoft.com/office/drawing/2014/main" id="{24136498-0A17-693B-C2DB-AC646B28112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909091572"/>
      </p:ext>
    </p:extLst>
  </p:cSld>
  <p:clrMapOvr>
    <a:masterClrMapping/>
  </p:clrMapOvr>
  <mc:AlternateContent xmlns:mc="http://schemas.openxmlformats.org/markup-compatibility/2006">
    <mc:Choice xmlns:p14="http://schemas.microsoft.com/office/powerpoint/2010/main" Requires="p14">
      <p:transition spd="med" p14:dur="700" advTm="53016">
        <p:fade/>
      </p:transition>
    </mc:Choice>
    <mc:Fallback>
      <p:transition spd="med" advTm="530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A2A38-DE43-D3C6-0A7B-352C05C11AD8}"/>
              </a:ext>
            </a:extLst>
          </p:cNvPr>
          <p:cNvSpPr>
            <a:spLocks noGrp="1"/>
          </p:cNvSpPr>
          <p:nvPr>
            <p:ph type="title"/>
          </p:nvPr>
        </p:nvSpPr>
        <p:spPr/>
        <p:txBody>
          <a:bodyPr/>
          <a:lstStyle/>
          <a:p>
            <a:r>
              <a:rPr lang="en-US" dirty="0"/>
              <a:t>Document Access Use Case</a:t>
            </a:r>
          </a:p>
        </p:txBody>
      </p:sp>
      <p:sp>
        <p:nvSpPr>
          <p:cNvPr id="3" name="Content Placeholder 2">
            <a:extLst>
              <a:ext uri="{FF2B5EF4-FFF2-40B4-BE49-F238E27FC236}">
                <a16:creationId xmlns:a16="http://schemas.microsoft.com/office/drawing/2014/main" id="{D6CAF939-FD62-7BB3-23B6-65930C5C22F0}"/>
              </a:ext>
            </a:extLst>
          </p:cNvPr>
          <p:cNvSpPr>
            <a:spLocks noGrp="1"/>
          </p:cNvSpPr>
          <p:nvPr>
            <p:ph idx="1"/>
          </p:nvPr>
        </p:nvSpPr>
        <p:spPr/>
        <p:txBody>
          <a:bodyPr>
            <a:normAutofit fontScale="92500" lnSpcReduction="20000"/>
          </a:bodyPr>
          <a:lstStyle/>
          <a:p>
            <a:r>
              <a:rPr lang="en-US" dirty="0"/>
              <a:t>Patient recently moved from across the country; PCP needs access to medical record</a:t>
            </a:r>
          </a:p>
          <a:p>
            <a:r>
              <a:rPr lang="en-US" dirty="0"/>
              <a:t>How can an EMR discover the existence of outside organizations it does not have a direct trust relationship with?</a:t>
            </a:r>
          </a:p>
          <a:p>
            <a:r>
              <a:rPr lang="en-US" dirty="0"/>
              <a:t>How can a route to request information from that organization be discovered? </a:t>
            </a:r>
          </a:p>
          <a:p>
            <a:r>
              <a:rPr lang="en-US" dirty="0"/>
              <a:t>How can an EMR discretely correlate the received documents by authoring organization?</a:t>
            </a:r>
          </a:p>
          <a:p>
            <a:r>
              <a:rPr lang="en-US" dirty="0"/>
              <a:t>How can they be associated with the list of organizations in the organization directory that end users have access to?</a:t>
            </a:r>
          </a:p>
        </p:txBody>
      </p:sp>
      <p:pic>
        <p:nvPicPr>
          <p:cNvPr id="36" name="Audio 35">
            <a:hlinkClick r:id="" action="ppaction://media"/>
            <a:extLst>
              <a:ext uri="{FF2B5EF4-FFF2-40B4-BE49-F238E27FC236}">
                <a16:creationId xmlns:a16="http://schemas.microsoft.com/office/drawing/2014/main" id="{884B196D-17BE-1CA0-0326-69F767300CC4}"/>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0000" t="-90625" r="-200000" b="-90625"/>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3292638298"/>
      </p:ext>
    </p:extLst>
  </p:cSld>
  <p:clrMapOvr>
    <a:masterClrMapping/>
  </p:clrMapOvr>
  <mc:AlternateContent xmlns:mc="http://schemas.openxmlformats.org/markup-compatibility/2006">
    <mc:Choice xmlns:p14="http://schemas.microsoft.com/office/powerpoint/2010/main" Requires="p14">
      <p:transition spd="med" p14:dur="700" advTm="79422">
        <p:fade/>
      </p:transition>
    </mc:Choice>
    <mc:Fallback>
      <p:transition spd="med" advTm="7942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36"/>
                </p:tgtEl>
              </p:cMediaNode>
            </p:audio>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36720-CF44-BFC1-F25B-EC58593F88D5}"/>
              </a:ext>
            </a:extLst>
          </p:cNvPr>
          <p:cNvSpPr>
            <a:spLocks noGrp="1"/>
          </p:cNvSpPr>
          <p:nvPr>
            <p:ph type="title"/>
          </p:nvPr>
        </p:nvSpPr>
        <p:spPr/>
        <p:txBody>
          <a:bodyPr/>
          <a:lstStyle/>
          <a:p>
            <a:r>
              <a:rPr lang="en-US" dirty="0"/>
              <a:t>Push Use Case</a:t>
            </a:r>
          </a:p>
        </p:txBody>
      </p:sp>
      <p:sp>
        <p:nvSpPr>
          <p:cNvPr id="3" name="Content Placeholder 2">
            <a:extLst>
              <a:ext uri="{FF2B5EF4-FFF2-40B4-BE49-F238E27FC236}">
                <a16:creationId xmlns:a16="http://schemas.microsoft.com/office/drawing/2014/main" id="{574F5BE6-8D85-9A2F-4104-C5BC2FE1274E}"/>
              </a:ext>
            </a:extLst>
          </p:cNvPr>
          <p:cNvSpPr>
            <a:spLocks noGrp="1"/>
          </p:cNvSpPr>
          <p:nvPr>
            <p:ph idx="1"/>
          </p:nvPr>
        </p:nvSpPr>
        <p:spPr/>
        <p:txBody>
          <a:bodyPr/>
          <a:lstStyle/>
          <a:p>
            <a:r>
              <a:rPr lang="en-US" dirty="0"/>
              <a:t>Referral to specialist in a different jurisdiction</a:t>
            </a:r>
          </a:p>
          <a:p>
            <a:r>
              <a:rPr lang="en-US" dirty="0"/>
              <a:t>How can an EMR discover the message transmission route to send a message to a recipient at an outside organization with which it does not have a direct trust relationship?</a:t>
            </a:r>
          </a:p>
          <a:p>
            <a:r>
              <a:rPr lang="en-US" dirty="0"/>
              <a:t>How can a pushed message be addressed to an individual or organization within a community?</a:t>
            </a:r>
          </a:p>
        </p:txBody>
      </p:sp>
      <p:pic>
        <p:nvPicPr>
          <p:cNvPr id="21" name="Audio 20">
            <a:hlinkClick r:id="" action="ppaction://media"/>
            <a:extLst>
              <a:ext uri="{FF2B5EF4-FFF2-40B4-BE49-F238E27FC236}">
                <a16:creationId xmlns:a16="http://schemas.microsoft.com/office/drawing/2014/main" id="{F07DB790-8F6B-E6F9-DA3E-F98544FFBBCF}"/>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200000" t="-90625" r="-200000" b="-90625"/>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680183410"/>
      </p:ext>
    </p:extLst>
  </p:cSld>
  <p:clrMapOvr>
    <a:masterClrMapping/>
  </p:clrMapOvr>
  <mc:AlternateContent xmlns:mc="http://schemas.openxmlformats.org/markup-compatibility/2006">
    <mc:Choice xmlns:p14="http://schemas.microsoft.com/office/powerpoint/2010/main" Requires="p14">
      <p:transition spd="med" p14:dur="700" advTm="43750">
        <p:fade/>
      </p:transition>
    </mc:Choice>
    <mc:Fallback>
      <p:transition spd="med" advTm="437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21"/>
                </p:tgtEl>
              </p:cMediaNode>
            </p:audio>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BAEE4-0CDC-366B-D960-EF677FBFA394}"/>
              </a:ext>
            </a:extLst>
          </p:cNvPr>
          <p:cNvSpPr>
            <a:spLocks noGrp="1"/>
          </p:cNvSpPr>
          <p:nvPr>
            <p:ph type="title"/>
          </p:nvPr>
        </p:nvSpPr>
        <p:spPr/>
        <p:txBody>
          <a:bodyPr/>
          <a:lstStyle/>
          <a:p>
            <a:r>
              <a:rPr lang="en-US" dirty="0"/>
              <a:t>mCSD As An Endpoint Directory</a:t>
            </a:r>
          </a:p>
        </p:txBody>
      </p:sp>
      <p:sp>
        <p:nvSpPr>
          <p:cNvPr id="6" name="Text Placeholder 5">
            <a:extLst>
              <a:ext uri="{FF2B5EF4-FFF2-40B4-BE49-F238E27FC236}">
                <a16:creationId xmlns:a16="http://schemas.microsoft.com/office/drawing/2014/main" id="{A70BB12A-FC74-9B06-08FC-176CD30920D8}"/>
              </a:ext>
            </a:extLst>
          </p:cNvPr>
          <p:cNvSpPr>
            <a:spLocks noGrp="1"/>
          </p:cNvSpPr>
          <p:nvPr>
            <p:ph idx="1"/>
          </p:nvPr>
        </p:nvSpPr>
        <p:spPr/>
        <p:txBody>
          <a:bodyPr/>
          <a:lstStyle/>
          <a:p>
            <a:r>
              <a:rPr lang="en-US" dirty="0"/>
              <a:t>Multiple Hierarchy Functionality</a:t>
            </a:r>
          </a:p>
          <a:p>
            <a:r>
              <a:rPr lang="en-US" dirty="0"/>
              <a:t>Use of FHIR Organization, OrganizationAffiliation, Endpoint Resources</a:t>
            </a:r>
          </a:p>
        </p:txBody>
      </p:sp>
      <p:sp>
        <p:nvSpPr>
          <p:cNvPr id="14" name="Rectangle 13">
            <a:extLst>
              <a:ext uri="{FF2B5EF4-FFF2-40B4-BE49-F238E27FC236}">
                <a16:creationId xmlns:a16="http://schemas.microsoft.com/office/drawing/2014/main" id="{543D493E-3CAD-5B9E-6A21-8477C41F38C9}"/>
              </a:ext>
            </a:extLst>
          </p:cNvPr>
          <p:cNvSpPr/>
          <p:nvPr/>
        </p:nvSpPr>
        <p:spPr>
          <a:xfrm>
            <a:off x="4207564" y="2723323"/>
            <a:ext cx="7477927" cy="3770744"/>
          </a:xfrm>
          <a:prstGeom prst="rect">
            <a:avLst/>
          </a:prstGeom>
          <a:solidFill>
            <a:schemeClr val="accent4">
              <a:lumMod val="7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49A4807-ED22-652C-902B-CDCEA24717BF}"/>
              </a:ext>
            </a:extLst>
          </p:cNvPr>
          <p:cNvSpPr/>
          <p:nvPr/>
        </p:nvSpPr>
        <p:spPr>
          <a:xfrm>
            <a:off x="558054" y="3293165"/>
            <a:ext cx="3649510" cy="3200901"/>
          </a:xfrm>
          <a:prstGeom prst="rect">
            <a:avLst/>
          </a:prstGeom>
          <a:solidFill>
            <a:schemeClr val="accent4">
              <a:lumMod val="7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3" name="Graphic 12">
            <a:extLst>
              <a:ext uri="{FF2B5EF4-FFF2-40B4-BE49-F238E27FC236}">
                <a16:creationId xmlns:a16="http://schemas.microsoft.com/office/drawing/2014/main" id="{BDF35210-B66E-80A0-987A-1C398C661605}"/>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09600" y="2736889"/>
            <a:ext cx="11024346" cy="3757177"/>
          </a:xfrm>
          <a:prstGeom prst="rect">
            <a:avLst/>
          </a:prstGeom>
        </p:spPr>
      </p:pic>
      <p:pic>
        <p:nvPicPr>
          <p:cNvPr id="33" name="Audio 32">
            <a:hlinkClick r:id="" action="ppaction://media"/>
            <a:extLst>
              <a:ext uri="{FF2B5EF4-FFF2-40B4-BE49-F238E27FC236}">
                <a16:creationId xmlns:a16="http://schemas.microsoft.com/office/drawing/2014/main" id="{FD4F0A1D-C1FE-5893-F870-942741775C2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763531652"/>
      </p:ext>
    </p:extLst>
  </p:cSld>
  <p:clrMapOvr>
    <a:masterClrMapping/>
  </p:clrMapOvr>
  <mc:AlternateContent xmlns:mc="http://schemas.openxmlformats.org/markup-compatibility/2006">
    <mc:Choice xmlns:p14="http://schemas.microsoft.com/office/powerpoint/2010/main" Requires="p14">
      <p:transition spd="med" p14:dur="700" advTm="59980">
        <p:fade/>
      </p:transition>
    </mc:Choice>
    <mc:Fallback>
      <p:transition spd="med" advTm="5998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8C62-051B-D924-7477-16D2602B0A73}"/>
              </a:ext>
            </a:extLst>
          </p:cNvPr>
          <p:cNvSpPr>
            <a:spLocks noGrp="1"/>
          </p:cNvSpPr>
          <p:nvPr>
            <p:ph type="title"/>
          </p:nvPr>
        </p:nvSpPr>
        <p:spPr/>
        <p:txBody>
          <a:bodyPr>
            <a:normAutofit fontScale="90000"/>
          </a:bodyPr>
          <a:lstStyle/>
          <a:p>
            <a:r>
              <a:rPr lang="en-US" dirty="0"/>
              <a:t>Document Sharing Across Network Topologies White Paper</a:t>
            </a:r>
          </a:p>
        </p:txBody>
      </p:sp>
      <p:sp>
        <p:nvSpPr>
          <p:cNvPr id="4" name="Content Placeholder 3">
            <a:extLst>
              <a:ext uri="{FF2B5EF4-FFF2-40B4-BE49-F238E27FC236}">
                <a16:creationId xmlns:a16="http://schemas.microsoft.com/office/drawing/2014/main" id="{28315CA6-112F-6F2B-4096-852CBCE6166C}"/>
              </a:ext>
            </a:extLst>
          </p:cNvPr>
          <p:cNvSpPr>
            <a:spLocks noGrp="1"/>
          </p:cNvSpPr>
          <p:nvPr>
            <p:ph idx="1"/>
          </p:nvPr>
        </p:nvSpPr>
        <p:spPr/>
        <p:txBody>
          <a:bodyPr/>
          <a:lstStyle/>
          <a:p>
            <a:r>
              <a:rPr lang="en-US" dirty="0"/>
              <a:t>Public Comment 3 March 2023-3 April 2023</a:t>
            </a:r>
          </a:p>
          <a:p>
            <a:r>
              <a:rPr lang="en-US" dirty="0">
                <a:hlinkClick r:id="rId5"/>
              </a:rPr>
              <a:t>https://profiles.ihe.net/ITI/papers/Topologies/index.html</a:t>
            </a:r>
            <a:endParaRPr lang="en-US" dirty="0"/>
          </a:p>
          <a:p>
            <a:pPr marL="0" indent="0">
              <a:buNone/>
            </a:pPr>
            <a:r>
              <a:rPr lang="en-US" dirty="0"/>
              <a:t> </a:t>
            </a:r>
          </a:p>
        </p:txBody>
      </p:sp>
      <p:pic>
        <p:nvPicPr>
          <p:cNvPr id="7" name="Picture 6">
            <a:extLst>
              <a:ext uri="{FF2B5EF4-FFF2-40B4-BE49-F238E27FC236}">
                <a16:creationId xmlns:a16="http://schemas.microsoft.com/office/drawing/2014/main" id="{EC228B48-98D9-F260-1B5D-810BD51FB0C0}"/>
              </a:ext>
            </a:extLst>
          </p:cNvPr>
          <p:cNvPicPr>
            <a:picLocks noChangeAspect="1"/>
          </p:cNvPicPr>
          <p:nvPr/>
        </p:nvPicPr>
        <p:blipFill>
          <a:blip r:embed="rId6"/>
          <a:stretch>
            <a:fillRect/>
          </a:stretch>
        </p:blipFill>
        <p:spPr>
          <a:xfrm>
            <a:off x="2571077" y="2774467"/>
            <a:ext cx="7049845" cy="3534260"/>
          </a:xfrm>
          <a:prstGeom prst="rect">
            <a:avLst/>
          </a:prstGeom>
        </p:spPr>
      </p:pic>
      <p:pic>
        <p:nvPicPr>
          <p:cNvPr id="15" name="Audio 14">
            <a:hlinkClick r:id="" action="ppaction://media"/>
            <a:extLst>
              <a:ext uri="{FF2B5EF4-FFF2-40B4-BE49-F238E27FC236}">
                <a16:creationId xmlns:a16="http://schemas.microsoft.com/office/drawing/2014/main" id="{737A8EB4-9289-2B7D-2D26-9D341C7CBFA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47228861"/>
      </p:ext>
    </p:extLst>
  </p:cSld>
  <p:clrMapOvr>
    <a:masterClrMapping/>
  </p:clrMapOvr>
  <mc:AlternateContent xmlns:mc="http://schemas.openxmlformats.org/markup-compatibility/2006">
    <mc:Choice xmlns:p14="http://schemas.microsoft.com/office/powerpoint/2010/main" Requires="p14">
      <p:transition spd="med" p14:dur="700" advTm="17823">
        <p:fade/>
      </p:transition>
    </mc:Choice>
    <mc:Fallback>
      <p:transition spd="med" advTm="1782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2|43|8.4|5.6|7.4"/>
</p:tagLst>
</file>

<file path=ppt/tags/tag2.xml><?xml version="1.0" encoding="utf-8"?>
<p:tagLst xmlns:a="http://schemas.openxmlformats.org/drawingml/2006/main" xmlns:r="http://schemas.openxmlformats.org/officeDocument/2006/relationships" xmlns:p="http://schemas.openxmlformats.org/presentationml/2006/main">
  <p:tag name="TIMING" val="|7.7|16.2|12.1"/>
</p:tagLst>
</file>

<file path=ppt/theme/theme1.xml><?xml version="1.0" encoding="utf-8"?>
<a:theme xmlns:a="http://schemas.openxmlformats.org/drawingml/2006/main" name="IH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HE" id="{6208E3DA-BBDF-42AF-A6E6-ACEF5D2CC65E}" vid="{A1B042FF-C446-4906-A6F3-606DD069438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IHE</Template>
  <TotalTime>3055</TotalTime>
  <Words>1285</Words>
  <Application>Microsoft Office PowerPoint</Application>
  <PresentationFormat>Widescreen</PresentationFormat>
  <Paragraphs>79</Paragraphs>
  <Slides>8</Slides>
  <Notes>8</Notes>
  <HiddenSlides>0</HiddenSlides>
  <MMClips>8</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IHE</vt:lpstr>
      <vt:lpstr>Document Sharing Across Network Topologies</vt:lpstr>
      <vt:lpstr>Emergence of Document Sharing Networks</vt:lpstr>
      <vt:lpstr>Networks of Networks</vt:lpstr>
      <vt:lpstr>Document Sharing Across Topologies</vt:lpstr>
      <vt:lpstr>Document Access Use Case</vt:lpstr>
      <vt:lpstr>Push Use Case</vt:lpstr>
      <vt:lpstr>mCSD As An Endpoint Directory</vt:lpstr>
      <vt:lpstr>Document Sharing Across Network Topologies White Paper</vt:lpstr>
    </vt:vector>
  </TitlesOfParts>
  <Company>Epic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Spencer LaGesse</dc:creator>
  <cp:lastModifiedBy>Spencer LaGesse</cp:lastModifiedBy>
  <cp:revision>1</cp:revision>
  <dcterms:created xsi:type="dcterms:W3CDTF">2023-02-28T01:10:19Z</dcterms:created>
  <dcterms:modified xsi:type="dcterms:W3CDTF">2023-03-07T02:40:34Z</dcterms:modified>
</cp:coreProperties>
</file>

<file path=docProps/thumbnail.jpeg>
</file>